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44546A">
                <a:lumMod val="50000"/>
              </a:srgbClr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9C3-4AC0-BC05-1812C47E81B3}"/>
              </c:ext>
            </c:extLst>
          </c:dPt>
          <c:dPt>
            <c:idx val="1"/>
            <c:bubble3D val="0"/>
            <c:spPr>
              <a:solidFill>
                <a:srgbClr val="FFFFFF">
                  <a:lumMod val="9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9C3-4AC0-BC05-1812C47E81B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C3-4AC0-BC05-1812C47E8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44546A">
                <a:lumMod val="50000"/>
              </a:srgbClr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877-4845-A40F-9580FE1F427C}"/>
              </c:ext>
            </c:extLst>
          </c:dPt>
          <c:dPt>
            <c:idx val="1"/>
            <c:bubble3D val="0"/>
            <c:spPr>
              <a:solidFill>
                <a:srgbClr val="FFFFFF">
                  <a:lumMod val="9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877-4845-A40F-9580FE1F427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77-4845-A40F-9580FE1F4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44546A">
                <a:lumMod val="50000"/>
              </a:srgbClr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FD8-4D11-9BBA-109953BE7B49}"/>
              </c:ext>
            </c:extLst>
          </c:dPt>
          <c:dPt>
            <c:idx val="1"/>
            <c:bubble3D val="0"/>
            <c:spPr>
              <a:solidFill>
                <a:srgbClr val="FFFFFF">
                  <a:lumMod val="9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FD8-4D11-9BBA-109953BE7B4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D8-4D11-9BBA-109953BE7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3" name="AutoShap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44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0" i="0" u="none" baseline="0">
                <a:solidFill>
                  <a:srgbClr val="000000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60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</a:rPr>
              <a:t>单击此处编辑母版文本样式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44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0" i="0" u="none" baseline="0">
                <a:solidFill>
                  <a:srgbClr val="000000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0" i="0" u="none" baseline="0">
                <a:solidFill>
                  <a:srgbClr val="000000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五级</a:t>
            </a:r>
          </a:p>
        </p:txBody>
      </p:sp>
      <p:sp>
        <p:nvSpPr>
          <p:cNvPr id="5" name="AutoShape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6" name="AutoShape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44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vert="horz" lIns="91440" tIns="45720" rIns="91440" bIns="45720" anchor="b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i="0" u="none" baseline="0">
                <a:solidFill>
                  <a:srgbClr val="000000"/>
                </a:solidFill>
              </a:rPr>
              <a:t>单击此处编辑母版文本样式</a:t>
            </a:r>
          </a:p>
        </p:txBody>
      </p:sp>
      <p:sp>
        <p:nvSpPr>
          <p:cNvPr id="4" name="AutoShape 4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0" i="0" u="none" baseline="0">
                <a:solidFill>
                  <a:srgbClr val="000000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五级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anchor="b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i="0" u="none" baseline="0">
                <a:solidFill>
                  <a:srgbClr val="000000"/>
                </a:solidFill>
              </a:rPr>
              <a:t>单击此处编辑母版文本样式</a:t>
            </a:r>
          </a:p>
        </p:txBody>
      </p:sp>
      <p:sp>
        <p:nvSpPr>
          <p:cNvPr id="6" name="AutoShape 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0" i="0" u="none" baseline="0">
                <a:solidFill>
                  <a:srgbClr val="000000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五级</a:t>
            </a:r>
          </a:p>
        </p:txBody>
      </p:sp>
      <p:sp>
        <p:nvSpPr>
          <p:cNvPr id="7" name="AutoShape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8" name="AutoShape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44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4" name="AutoShap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3200" b="0" i="0" u="none" baseline="0">
                <a:solidFill>
                  <a:srgbClr val="000000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800" b="0" i="0" u="none" baseline="0">
                <a:solidFill>
                  <a:srgbClr val="000000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0" i="0" u="none" baseline="0">
                <a:solidFill>
                  <a:srgbClr val="000000"/>
                </a:solidFill>
              </a:rPr>
              <a:t>单击此处编辑母版文本样式</a:t>
            </a:r>
          </a:p>
        </p:txBody>
      </p:sp>
      <p:sp>
        <p:nvSpPr>
          <p:cNvPr id="5" name="AutoShape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6" name="AutoShape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3200" b="0" i="0" u="none" baseline="0">
                <a:solidFill>
                  <a:srgbClr val="000000"/>
                </a:solidFill>
              </a:rPr>
              <a:t>单击图标添加图片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0" i="0" u="none" baseline="0">
                <a:solidFill>
                  <a:srgbClr val="000000"/>
                </a:solidFill>
              </a:rPr>
              <a:t>单击此处编辑母版文本样式</a:t>
            </a:r>
          </a:p>
        </p:txBody>
      </p:sp>
      <p:sp>
        <p:nvSpPr>
          <p:cNvPr id="5" name="AutoShape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6" name="AutoShape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0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单击此处编辑母版副标题样式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44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vert="eaVert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0" i="0" u="none" baseline="0">
                <a:solidFill>
                  <a:srgbClr val="000000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</p:spPr>
        <p:txBody>
          <a:bodyPr vert="eaVert" lIns="91440" tIns="45720" rIns="91440" bIns="4572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44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</p:spPr>
        <p:txBody>
          <a:bodyPr vert="eaVert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0" i="0" u="none" baseline="0">
                <a:solidFill>
                  <a:srgbClr val="000000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000000">
                    <a:tint val="75000"/>
                  </a:srgbClr>
                </a:solidFill>
                <a:latin typeface="Calibri"/>
                <a:ea typeface="Calibri"/>
              </a:rPr>
              <a:t>‹#›</a:t>
            </a:fld>
            <a:endParaRPr lang="en-US" sz="1200" b="0" i="0" u="none" baseline="0">
              <a:solidFill>
                <a:srgbClr val="000000">
                  <a:tint val="75000"/>
                </a:srgb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pic" sz="quarter" idx="18"/>
          </p:nvPr>
        </p:nvSpPr>
        <p:spPr>
          <a:xfrm>
            <a:off x="238437" y="1752341"/>
            <a:ext cx="2771207" cy="189477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pic" sz="quarter" idx="19"/>
          </p:nvPr>
        </p:nvSpPr>
        <p:spPr>
          <a:xfrm>
            <a:off x="3231742" y="3738254"/>
            <a:ext cx="2771207" cy="189477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pic" sz="quarter" idx="20"/>
          </p:nvPr>
        </p:nvSpPr>
        <p:spPr>
          <a:xfrm>
            <a:off x="6225047" y="1752341"/>
            <a:ext cx="2771207" cy="189477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pic" sz="quarter" idx="21"/>
          </p:nvPr>
        </p:nvSpPr>
        <p:spPr>
          <a:xfrm>
            <a:off x="9218353" y="3738254"/>
            <a:ext cx="2771207" cy="189477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pic" sz="quarter" idx="17"/>
          </p:nvPr>
        </p:nvSpPr>
        <p:spPr>
          <a:xfrm>
            <a:off x="0" y="1601881"/>
            <a:ext cx="12192000" cy="2508207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4400" b="0" i="0" u="none" baseline="0">
                <a:solidFill>
                  <a:srgbClr val="000000"/>
                </a:solidFill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0" i="0" u="none" baseline="0">
                <a:solidFill>
                  <a:srgbClr val="000000"/>
                </a:solidFill>
              </a:rPr>
              <a:t>单击此处编辑母版文本样式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400" b="0" i="0" u="none" baseline="0">
                <a:solidFill>
                  <a:srgbClr val="000000"/>
                </a:solidFill>
              </a:rPr>
              <a:t>二级</a:t>
            </a:r>
          </a:p>
          <a:p>
            <a:pPr marL="1143000" lvl="2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2000" b="0" i="0" u="none" baseline="0">
                <a:solidFill>
                  <a:srgbClr val="000000"/>
                </a:solidFill>
              </a:rPr>
              <a:t>三级</a:t>
            </a:r>
          </a:p>
          <a:p>
            <a:pPr marL="1600200" lvl="3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四级</a:t>
            </a:r>
          </a:p>
          <a:p>
            <a:pPr marL="2057400" lvl="4" indent="-228600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800" b="0" i="0" u="none" baseline="0">
                <a:solidFill>
                  <a:srgbClr val="000000"/>
                </a:solidFill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800" b="0" i="0" u="none" baseline="0">
                <a:solidFill>
                  <a:srgbClr val="000000"/>
                </a:solidFill>
                <a:latin typeface="Calibri"/>
                <a:ea typeface="Calibri"/>
              </a:rPr>
              <a:t>2024/7/26</a:t>
            </a:r>
          </a:p>
        </p:txBody>
      </p:sp>
      <p:sp>
        <p:nvSpPr>
          <p:cNvPr id="5" name="AutoShape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fld id="{3386411A-70EE-422D-B97C-F56BEE3FF077}" type="slidenum">
              <a:rPr lang="en-US" sz="1800" b="0" i="0" u="none" baseline="0">
                <a:solidFill>
                  <a:srgbClr val="000000"/>
                </a:solidFill>
                <a:latin typeface="Calibri"/>
                <a:ea typeface="Calibri"/>
              </a:rPr>
              <a:t>‹#›</a:t>
            </a:fld>
            <a:endParaRPr lang="en-US" sz="1800" b="0" i="0" u="none" baseline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6200000">
            <a:off x="8530709" y="3194638"/>
            <a:ext cx="3668184" cy="3668184"/>
          </a:xfrm>
          <a:prstGeom prst="rtTriangle">
            <a:avLst/>
          </a:prstGeom>
          <a:solidFill>
            <a:srgbClr val="E7E6E6">
              <a:lumMod val="1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 rot="5400000">
            <a:off x="0" y="0"/>
            <a:ext cx="3668184" cy="3668184"/>
          </a:xfrm>
          <a:prstGeom prst="rtTriangle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888001" y="1121631"/>
            <a:ext cx="10421292" cy="4614740"/>
            <a:chOff x="666000" y="1058085"/>
            <a:chExt cx="7815969" cy="3461055"/>
          </a:xfrm>
        </p:grpSpPr>
        <p:pic>
          <p:nvPicPr>
            <p:cNvPr id="5" name="image1.jpeg"/>
            <p:cNvPicPr>
              <a:picLocks noChangeAspect="1"/>
            </p:cNvPicPr>
            <p:nvPr/>
          </p:nvPicPr>
          <p:blipFill>
            <a:blip r:embed="rId2"/>
            <a:srcRect b="22791"/>
            <a:stretch>
              <a:fillRect/>
            </a:stretch>
          </p:blipFill>
          <p:spPr>
            <a:xfrm>
              <a:off x="669508" y="1058085"/>
              <a:ext cx="7812461" cy="3461055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666000" y="1058812"/>
              <a:ext cx="7812000" cy="3459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>
              <a:prstDash val="solid"/>
            </a:ln>
            <a:effectLst>
              <a:outerShdw blurRad="254000" dist="254000" dir="5400000" algn="t" rotWithShape="0">
                <a:srgbClr val="000000">
                  <a:alpha val="40000"/>
                </a:srgbClr>
              </a:outerShdw>
            </a:effectLst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99297" y="2246499"/>
            <a:ext cx="7393406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i="0" u="none" baseline="0">
                <a:solidFill>
                  <a:srgbClr val="212834"/>
                </a:solidFill>
                <a:latin typeface="思源宋体 CN Heavy"/>
                <a:ea typeface="思源宋体 CN Heavy"/>
              </a:rPr>
              <a:t>Asesmen dan Evaluasi Berbasis Digital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>
            <a:off x="5242963" y="3893060"/>
            <a:ext cx="1589903" cy="0"/>
          </a:xfrm>
          <a:prstGeom prst="line">
            <a:avLst/>
          </a:prstGeom>
          <a:noFill/>
          <a:ln w="38100" cap="flat">
            <a:solidFill>
              <a:srgbClr val="212834"/>
            </a:solidFill>
            <a:prstDash val="solid"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E7F0E91-5645-ADB9-5BB9-CE234A9589CE}"/>
              </a:ext>
            </a:extLst>
          </p:cNvPr>
          <p:cNvSpPr txBox="1"/>
          <p:nvPr/>
        </p:nvSpPr>
        <p:spPr>
          <a:xfrm>
            <a:off x="4693140" y="4071654"/>
            <a:ext cx="610186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800" b="0" i="0" u="none" baseline="0">
                <a:latin typeface="微软雅黑"/>
                <a:ea typeface="微软雅黑"/>
              </a:rPr>
              <a:t> </a:t>
            </a:r>
            <a:r>
              <a:rPr lang="en-GB" altLang="zh-CN" sz="1800" b="0" i="0" u="none" baseline="0">
                <a:latin typeface="微软雅黑"/>
                <a:ea typeface="微软雅黑"/>
              </a:rPr>
              <a:t>Dr. Muh. Fauzi, M.Pd.</a:t>
            </a:r>
            <a:endParaRPr lang="zh-CN" altLang="en-US" sz="1800" b="0" i="0" u="none" baseline="0">
              <a:latin typeface="微软雅黑"/>
              <a:ea typeface="微软雅黑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56AB9-0235-57CB-9A67-62203A5C6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83" y="1905000"/>
            <a:ext cx="4145642" cy="495299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 noGrp="1"/>
          </p:cNvGraphicFramePr>
          <p:nvPr/>
        </p:nvGraphicFramePr>
        <p:xfrm>
          <a:off x="257009" y="1140722"/>
          <a:ext cx="3543032" cy="236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/>
          <p:cNvSpPr/>
          <p:nvPr/>
        </p:nvSpPr>
        <p:spPr>
          <a:xfrm>
            <a:off x="1414807" y="1998945"/>
            <a:ext cx="1227435" cy="64633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en-US" sz="3600" b="0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80%</a:t>
            </a:r>
          </a:p>
        </p:txBody>
      </p:sp>
      <p:sp>
        <p:nvSpPr>
          <p:cNvPr id="4" name="AutoShape 4"/>
          <p:cNvSpPr/>
          <p:nvPr/>
        </p:nvSpPr>
        <p:spPr>
          <a:xfrm>
            <a:off x="131805" y="3876261"/>
            <a:ext cx="3917680" cy="15392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</a:rPr>
              <a:t>Informasi pribadi siswa rentan terhadap peretasan; memerlukan langkah-langkah keamanan yang ketat. Enkripsi data, otentikasi ganda, dan kebijakan privasi yang jelas sangat penting.</a:t>
            </a:r>
          </a:p>
        </p:txBody>
      </p:sp>
      <p:sp>
        <p:nvSpPr>
          <p:cNvPr id="5" name="AutoShape 5"/>
          <p:cNvSpPr/>
          <p:nvPr/>
        </p:nvSpPr>
        <p:spPr>
          <a:xfrm>
            <a:off x="131806" y="3520225"/>
            <a:ext cx="3917680" cy="3385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Risiko Pelanggaran Data</a:t>
            </a:r>
          </a:p>
        </p:txBody>
      </p:sp>
      <p:graphicFrame>
        <p:nvGraphicFramePr>
          <p:cNvPr id="6" name="Chart 6"/>
          <p:cNvGraphicFramePr>
            <a:graphicFrameLocks noGrp="1"/>
          </p:cNvGraphicFramePr>
          <p:nvPr/>
        </p:nvGraphicFramePr>
        <p:xfrm>
          <a:off x="4302593" y="1140722"/>
          <a:ext cx="3543032" cy="236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7"/>
          <p:cNvSpPr/>
          <p:nvPr/>
        </p:nvSpPr>
        <p:spPr>
          <a:xfrm>
            <a:off x="5482280" y="2003205"/>
            <a:ext cx="1227435" cy="64633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en-US" sz="3600" b="0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70%</a:t>
            </a:r>
          </a:p>
        </p:txBody>
      </p:sp>
      <p:sp>
        <p:nvSpPr>
          <p:cNvPr id="8" name="AutoShape 8"/>
          <p:cNvSpPr/>
          <p:nvPr/>
        </p:nvSpPr>
        <p:spPr>
          <a:xfrm>
            <a:off x="4049486" y="3868110"/>
            <a:ext cx="4002831" cy="15392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</a:rPr>
              <a:t>Asesmen digital harus mematuhi peraturan perlindungan data; seperti GDPR dan Undang-Undang Perlindungan Data Pribadi. Pastikan platform yang digunakan memiliki sertifikasi keamanan dan privasi.</a:t>
            </a:r>
          </a:p>
        </p:txBody>
      </p:sp>
      <p:sp>
        <p:nvSpPr>
          <p:cNvPr id="9" name="AutoShape 9"/>
          <p:cNvSpPr/>
          <p:nvPr/>
        </p:nvSpPr>
        <p:spPr>
          <a:xfrm>
            <a:off x="4049486" y="3520225"/>
            <a:ext cx="4002831" cy="3385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Kepatuhan terhadap Regulasi</a:t>
            </a:r>
          </a:p>
        </p:txBody>
      </p:sp>
      <p:graphicFrame>
        <p:nvGraphicFramePr>
          <p:cNvPr id="10" name="Chart 10"/>
          <p:cNvGraphicFramePr>
            <a:graphicFrameLocks noGrp="1"/>
          </p:cNvGraphicFramePr>
          <p:nvPr/>
        </p:nvGraphicFramePr>
        <p:xfrm>
          <a:off x="8370065" y="1137611"/>
          <a:ext cx="3543032" cy="236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AutoShape 11"/>
          <p:cNvSpPr/>
          <p:nvPr/>
        </p:nvSpPr>
        <p:spPr>
          <a:xfrm>
            <a:off x="9549758" y="1978490"/>
            <a:ext cx="1227435" cy="66678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en-US" sz="3600" b="0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60%</a:t>
            </a:r>
          </a:p>
        </p:txBody>
      </p:sp>
      <p:sp>
        <p:nvSpPr>
          <p:cNvPr id="12" name="AutoShape 12"/>
          <p:cNvSpPr/>
          <p:nvPr/>
        </p:nvSpPr>
        <p:spPr>
          <a:xfrm>
            <a:off x="8052317" y="3868110"/>
            <a:ext cx="4002831" cy="15392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</a:rPr>
              <a:t>Menggunakan platform yang aman; melatih siswa dan guru tentang keamanan data; melakukan audit keamanan secara berkala. Keamanan data harus menjadi prioritas utama dalam implementasi asesmen digital.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8052316" y="3520225"/>
            <a:ext cx="4002831" cy="3385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Strategi Keamanan Data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15" name="Group 15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16" name="AutoShape 16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43641" y="6660777"/>
            <a:ext cx="10504715" cy="2281"/>
            <a:chOff x="693964" y="4580164"/>
            <a:chExt cx="7878536" cy="1711"/>
          </a:xfrm>
        </p:grpSpPr>
        <p:cxnSp>
          <p:nvCxnSpPr>
            <p:cNvPr id="21" name="Connector 21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22" name="Connector 22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23" name="AutoShape 23"/>
          <p:cNvSpPr/>
          <p:nvPr/>
        </p:nvSpPr>
        <p:spPr>
          <a:xfrm>
            <a:off x="784411" y="6300607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Keamanan dan Privasi Data</a:t>
            </a:r>
            <a:endParaRPr lang="en-US" sz="1100"/>
          </a:p>
        </p:txBody>
      </p:sp>
      <p:cxnSp>
        <p:nvCxnSpPr>
          <p:cNvPr id="25" name="Connector 25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30" y="-12700"/>
            <a:ext cx="8185155" cy="6858492"/>
          </a:xfrm>
          <a:custGeom>
            <a:avLst/>
            <a:gdLst/>
            <a:ahLst/>
            <a:cxnLst/>
            <a:rect l="l" t="t" r="r" b="b"/>
            <a:pathLst>
              <a:path w="6138866" h="5143869">
                <a:moveTo>
                  <a:pt x="0" y="0"/>
                </a:moveTo>
                <a:lnTo>
                  <a:pt x="6119611" y="0"/>
                </a:lnTo>
                <a:lnTo>
                  <a:pt x="6126074" y="23498"/>
                </a:lnTo>
                <a:lnTo>
                  <a:pt x="6138866" y="156095"/>
                </a:lnTo>
                <a:lnTo>
                  <a:pt x="6134000" y="240195"/>
                </a:lnTo>
                <a:cubicBezTo>
                  <a:pt x="6116614" y="363005"/>
                  <a:pt x="6079337" y="481878"/>
                  <a:pt x="6024964" y="594613"/>
                </a:cubicBezTo>
                <a:cubicBezTo>
                  <a:pt x="5846511" y="967005"/>
                  <a:pt x="5618983" y="1215268"/>
                  <a:pt x="4704409" y="1506199"/>
                </a:cubicBezTo>
                <a:cubicBezTo>
                  <a:pt x="4003978" y="1731186"/>
                  <a:pt x="3272320" y="1707910"/>
                  <a:pt x="2986794" y="2654407"/>
                </a:cubicBezTo>
                <a:cubicBezTo>
                  <a:pt x="2839491" y="3139275"/>
                  <a:pt x="2718556" y="4221517"/>
                  <a:pt x="1716897" y="5023385"/>
                </a:cubicBezTo>
                <a:lnTo>
                  <a:pt x="1552293" y="5143869"/>
                </a:lnTo>
                <a:lnTo>
                  <a:pt x="0" y="5143869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2" y="-12700"/>
            <a:ext cx="8185153" cy="4982143"/>
          </a:xfrm>
          <a:custGeom>
            <a:avLst/>
            <a:gdLst/>
            <a:ahLst/>
            <a:cxnLst/>
            <a:rect l="l" t="t" r="r" b="b"/>
            <a:pathLst>
              <a:path w="6190569" h="3768078">
                <a:moveTo>
                  <a:pt x="0" y="0"/>
                </a:moveTo>
                <a:lnTo>
                  <a:pt x="6188810" y="0"/>
                </a:lnTo>
                <a:lnTo>
                  <a:pt x="6190569" y="76181"/>
                </a:lnTo>
                <a:cubicBezTo>
                  <a:pt x="6177642" y="219238"/>
                  <a:pt x="6131529" y="359230"/>
                  <a:pt x="6048256" y="493872"/>
                </a:cubicBezTo>
                <a:cubicBezTo>
                  <a:pt x="5797543" y="904039"/>
                  <a:pt x="5088385" y="1000340"/>
                  <a:pt x="4221636" y="1207207"/>
                </a:cubicBezTo>
                <a:cubicBezTo>
                  <a:pt x="3759609" y="1317774"/>
                  <a:pt x="3197296" y="1467574"/>
                  <a:pt x="2763922" y="2434143"/>
                </a:cubicBezTo>
                <a:cubicBezTo>
                  <a:pt x="2337711" y="3379311"/>
                  <a:pt x="1628552" y="3768078"/>
                  <a:pt x="847762" y="3768078"/>
                </a:cubicBezTo>
                <a:cubicBezTo>
                  <a:pt x="600407" y="3768078"/>
                  <a:pt x="346407" y="3729068"/>
                  <a:pt x="92319" y="3656598"/>
                </a:cubicBezTo>
                <a:lnTo>
                  <a:pt x="0" y="36278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8238" y="-238114"/>
            <a:ext cx="8177125" cy="6113752"/>
          </a:xfrm>
          <a:custGeom>
            <a:avLst/>
            <a:gdLst/>
            <a:ahLst/>
            <a:cxnLst/>
            <a:rect l="l" t="t" r="r" b="b"/>
            <a:pathLst>
              <a:path w="5737748" h="4150533">
                <a:moveTo>
                  <a:pt x="5735354" y="0"/>
                </a:moveTo>
                <a:cubicBezTo>
                  <a:pt x="5749632" y="198998"/>
                  <a:pt x="5699658" y="405103"/>
                  <a:pt x="5596139" y="579227"/>
                </a:cubicBezTo>
                <a:cubicBezTo>
                  <a:pt x="5542595" y="664512"/>
                  <a:pt x="5467634" y="739136"/>
                  <a:pt x="5385533" y="795993"/>
                </a:cubicBezTo>
                <a:cubicBezTo>
                  <a:pt x="5303432" y="856403"/>
                  <a:pt x="5210623" y="902599"/>
                  <a:pt x="5117813" y="945241"/>
                </a:cubicBezTo>
                <a:cubicBezTo>
                  <a:pt x="5025003" y="987884"/>
                  <a:pt x="4928624" y="1019866"/>
                  <a:pt x="4832245" y="1051848"/>
                </a:cubicBezTo>
                <a:cubicBezTo>
                  <a:pt x="4735866" y="1083829"/>
                  <a:pt x="4639487" y="1112258"/>
                  <a:pt x="4539538" y="1137133"/>
                </a:cubicBezTo>
                <a:cubicBezTo>
                  <a:pt x="4346779" y="1190435"/>
                  <a:pt x="4150451" y="1240185"/>
                  <a:pt x="3954123" y="1293488"/>
                </a:cubicBezTo>
                <a:cubicBezTo>
                  <a:pt x="3857744" y="1318363"/>
                  <a:pt x="3761365" y="1346791"/>
                  <a:pt x="3664986" y="1375220"/>
                </a:cubicBezTo>
                <a:cubicBezTo>
                  <a:pt x="3618581" y="1389434"/>
                  <a:pt x="3572176" y="1403648"/>
                  <a:pt x="3525771" y="1421416"/>
                </a:cubicBezTo>
                <a:cubicBezTo>
                  <a:pt x="3479367" y="1439183"/>
                  <a:pt x="3432962" y="1453397"/>
                  <a:pt x="3390127" y="1474719"/>
                </a:cubicBezTo>
                <a:cubicBezTo>
                  <a:pt x="3343722" y="1492486"/>
                  <a:pt x="3300887" y="1517361"/>
                  <a:pt x="3258051" y="1538682"/>
                </a:cubicBezTo>
                <a:cubicBezTo>
                  <a:pt x="3197368" y="1574218"/>
                  <a:pt x="3197368" y="1574218"/>
                  <a:pt x="3197368" y="1574218"/>
                </a:cubicBezTo>
                <a:cubicBezTo>
                  <a:pt x="3186659" y="1581325"/>
                  <a:pt x="3175951" y="1584878"/>
                  <a:pt x="3168811" y="1591985"/>
                </a:cubicBezTo>
                <a:cubicBezTo>
                  <a:pt x="3136685" y="1613307"/>
                  <a:pt x="3136685" y="1613307"/>
                  <a:pt x="3136685" y="1613307"/>
                </a:cubicBezTo>
                <a:cubicBezTo>
                  <a:pt x="3118837" y="1627521"/>
                  <a:pt x="3097419" y="1638181"/>
                  <a:pt x="3079571" y="1652396"/>
                </a:cubicBezTo>
                <a:cubicBezTo>
                  <a:pt x="3026027" y="1698592"/>
                  <a:pt x="3026027" y="1698592"/>
                  <a:pt x="3026027" y="1698592"/>
                </a:cubicBezTo>
                <a:cubicBezTo>
                  <a:pt x="3015319" y="1705699"/>
                  <a:pt x="3004610" y="1712806"/>
                  <a:pt x="2997471" y="1719913"/>
                </a:cubicBezTo>
                <a:cubicBezTo>
                  <a:pt x="2972483" y="1744788"/>
                  <a:pt x="2972483" y="1744788"/>
                  <a:pt x="2972483" y="1744788"/>
                </a:cubicBezTo>
                <a:cubicBezTo>
                  <a:pt x="2918939" y="1794537"/>
                  <a:pt x="2918939" y="1794537"/>
                  <a:pt x="2918939" y="1794537"/>
                </a:cubicBezTo>
                <a:cubicBezTo>
                  <a:pt x="2786864" y="1929572"/>
                  <a:pt x="2679776" y="2085927"/>
                  <a:pt x="2590536" y="2256497"/>
                </a:cubicBezTo>
                <a:cubicBezTo>
                  <a:pt x="2526283" y="2384425"/>
                  <a:pt x="2526283" y="2384425"/>
                  <a:pt x="2526283" y="2384425"/>
                </a:cubicBezTo>
                <a:cubicBezTo>
                  <a:pt x="2508435" y="2430621"/>
                  <a:pt x="2490587" y="2473263"/>
                  <a:pt x="2472739" y="2519459"/>
                </a:cubicBezTo>
                <a:cubicBezTo>
                  <a:pt x="2451322" y="2562101"/>
                  <a:pt x="2433474" y="2611851"/>
                  <a:pt x="2412056" y="2661600"/>
                </a:cubicBezTo>
                <a:cubicBezTo>
                  <a:pt x="2379930" y="2732672"/>
                  <a:pt x="2379930" y="2732672"/>
                  <a:pt x="2379930" y="2732672"/>
                </a:cubicBezTo>
                <a:cubicBezTo>
                  <a:pt x="2369221" y="2757546"/>
                  <a:pt x="2358512" y="2782421"/>
                  <a:pt x="2347803" y="2803742"/>
                </a:cubicBezTo>
                <a:cubicBezTo>
                  <a:pt x="2251424" y="2995633"/>
                  <a:pt x="2137197" y="3180417"/>
                  <a:pt x="1997982" y="3350987"/>
                </a:cubicBezTo>
                <a:cubicBezTo>
                  <a:pt x="1926590" y="3432718"/>
                  <a:pt x="1848059" y="3514450"/>
                  <a:pt x="1765958" y="3589074"/>
                </a:cubicBezTo>
                <a:cubicBezTo>
                  <a:pt x="1680288" y="3663698"/>
                  <a:pt x="1591048" y="3731216"/>
                  <a:pt x="1494669" y="3795179"/>
                </a:cubicBezTo>
                <a:cubicBezTo>
                  <a:pt x="1301910" y="3916000"/>
                  <a:pt x="1087734" y="4008392"/>
                  <a:pt x="866419" y="4068802"/>
                </a:cubicBezTo>
                <a:cubicBezTo>
                  <a:pt x="755762" y="4097230"/>
                  <a:pt x="641534" y="4118551"/>
                  <a:pt x="527307" y="4132765"/>
                </a:cubicBezTo>
                <a:cubicBezTo>
                  <a:pt x="413080" y="4146980"/>
                  <a:pt x="298853" y="4150533"/>
                  <a:pt x="184626" y="4150533"/>
                </a:cubicBezTo>
                <a:cubicBezTo>
                  <a:pt x="127512" y="4150533"/>
                  <a:pt x="70398" y="4148756"/>
                  <a:pt x="13396" y="4145425"/>
                </a:cubicBezTo>
                <a:lnTo>
                  <a:pt x="0" y="4144291"/>
                </a:lnTo>
                <a:lnTo>
                  <a:pt x="0" y="3435813"/>
                </a:lnTo>
                <a:lnTo>
                  <a:pt x="107712" y="3465255"/>
                </a:lnTo>
                <a:cubicBezTo>
                  <a:pt x="150938" y="3475805"/>
                  <a:pt x="194442" y="3485133"/>
                  <a:pt x="238170" y="3493128"/>
                </a:cubicBezTo>
                <a:cubicBezTo>
                  <a:pt x="323840" y="3507343"/>
                  <a:pt x="409510" y="3518003"/>
                  <a:pt x="498750" y="3521557"/>
                </a:cubicBezTo>
                <a:cubicBezTo>
                  <a:pt x="584421" y="3528664"/>
                  <a:pt x="673661" y="3525110"/>
                  <a:pt x="759331" y="3518003"/>
                </a:cubicBezTo>
                <a:cubicBezTo>
                  <a:pt x="845002" y="3507343"/>
                  <a:pt x="930672" y="3493128"/>
                  <a:pt x="1016342" y="3471807"/>
                </a:cubicBezTo>
                <a:cubicBezTo>
                  <a:pt x="1102013" y="3446932"/>
                  <a:pt x="1184114" y="3418504"/>
                  <a:pt x="1262645" y="3382969"/>
                </a:cubicBezTo>
                <a:cubicBezTo>
                  <a:pt x="1344746" y="3343880"/>
                  <a:pt x="1419707" y="3301237"/>
                  <a:pt x="1494669" y="3251488"/>
                </a:cubicBezTo>
                <a:cubicBezTo>
                  <a:pt x="1569630" y="3201738"/>
                  <a:pt x="1641022" y="3144882"/>
                  <a:pt x="1708845" y="3080918"/>
                </a:cubicBezTo>
                <a:cubicBezTo>
                  <a:pt x="1773098" y="3016954"/>
                  <a:pt x="1837350" y="2949437"/>
                  <a:pt x="1894464" y="2878366"/>
                </a:cubicBezTo>
                <a:cubicBezTo>
                  <a:pt x="1955147" y="2803742"/>
                  <a:pt x="2008691" y="2729118"/>
                  <a:pt x="2058665" y="2647387"/>
                </a:cubicBezTo>
                <a:cubicBezTo>
                  <a:pt x="2072944" y="2626065"/>
                  <a:pt x="2083652" y="2608297"/>
                  <a:pt x="2097931" y="2586976"/>
                </a:cubicBezTo>
                <a:cubicBezTo>
                  <a:pt x="2133627" y="2526566"/>
                  <a:pt x="2133627" y="2526566"/>
                  <a:pt x="2133627" y="2526566"/>
                </a:cubicBezTo>
                <a:cubicBezTo>
                  <a:pt x="2205019" y="2395085"/>
                  <a:pt x="2205019" y="2395085"/>
                  <a:pt x="2205019" y="2395085"/>
                </a:cubicBezTo>
                <a:cubicBezTo>
                  <a:pt x="2230007" y="2348889"/>
                  <a:pt x="2251424" y="2302693"/>
                  <a:pt x="2279981" y="2256497"/>
                </a:cubicBezTo>
                <a:cubicBezTo>
                  <a:pt x="2362082" y="2121463"/>
                  <a:pt x="2362082" y="2121463"/>
                  <a:pt x="2362082" y="2121463"/>
                </a:cubicBezTo>
                <a:cubicBezTo>
                  <a:pt x="2479879" y="1947339"/>
                  <a:pt x="2615523" y="1780323"/>
                  <a:pt x="2779725" y="1641735"/>
                </a:cubicBezTo>
                <a:cubicBezTo>
                  <a:pt x="2840408" y="1591985"/>
                  <a:pt x="2840408" y="1591985"/>
                  <a:pt x="2840408" y="1591985"/>
                </a:cubicBezTo>
                <a:cubicBezTo>
                  <a:pt x="2872535" y="1567111"/>
                  <a:pt x="2872535" y="1567111"/>
                  <a:pt x="2872535" y="1567111"/>
                </a:cubicBezTo>
                <a:cubicBezTo>
                  <a:pt x="2883243" y="1556450"/>
                  <a:pt x="2893952" y="1549343"/>
                  <a:pt x="2904661" y="1542236"/>
                </a:cubicBezTo>
                <a:cubicBezTo>
                  <a:pt x="2972483" y="1496040"/>
                  <a:pt x="2972483" y="1496040"/>
                  <a:pt x="2972483" y="1496040"/>
                </a:cubicBezTo>
                <a:cubicBezTo>
                  <a:pt x="2993901" y="1481826"/>
                  <a:pt x="3018888" y="1471165"/>
                  <a:pt x="3040306" y="1456951"/>
                </a:cubicBezTo>
                <a:cubicBezTo>
                  <a:pt x="3076002" y="1435630"/>
                  <a:pt x="3076002" y="1435630"/>
                  <a:pt x="3076002" y="1435630"/>
                </a:cubicBezTo>
                <a:cubicBezTo>
                  <a:pt x="3086711" y="1432076"/>
                  <a:pt x="3100989" y="1424969"/>
                  <a:pt x="3111698" y="1417862"/>
                </a:cubicBezTo>
                <a:cubicBezTo>
                  <a:pt x="3183090" y="1385880"/>
                  <a:pt x="3183090" y="1385880"/>
                  <a:pt x="3183090" y="1385880"/>
                </a:cubicBezTo>
                <a:cubicBezTo>
                  <a:pt x="3233064" y="1364559"/>
                  <a:pt x="3279469" y="1343238"/>
                  <a:pt x="3329443" y="1325470"/>
                </a:cubicBezTo>
                <a:cubicBezTo>
                  <a:pt x="3379418" y="1307702"/>
                  <a:pt x="3429392" y="1293488"/>
                  <a:pt x="3479367" y="1279274"/>
                </a:cubicBezTo>
                <a:cubicBezTo>
                  <a:pt x="3529341" y="1268613"/>
                  <a:pt x="3579315" y="1254399"/>
                  <a:pt x="3629290" y="1243739"/>
                </a:cubicBezTo>
                <a:cubicBezTo>
                  <a:pt x="3732808" y="1222417"/>
                  <a:pt x="3829187" y="1204650"/>
                  <a:pt x="3929136" y="1183329"/>
                </a:cubicBezTo>
                <a:cubicBezTo>
                  <a:pt x="4129034" y="1144240"/>
                  <a:pt x="4325362" y="1108704"/>
                  <a:pt x="4521690" y="1066062"/>
                </a:cubicBezTo>
                <a:cubicBezTo>
                  <a:pt x="4621639" y="1044740"/>
                  <a:pt x="4718018" y="1023419"/>
                  <a:pt x="4817967" y="998544"/>
                </a:cubicBezTo>
                <a:cubicBezTo>
                  <a:pt x="4914346" y="973670"/>
                  <a:pt x="5010725" y="945241"/>
                  <a:pt x="5103535" y="909706"/>
                </a:cubicBezTo>
                <a:cubicBezTo>
                  <a:pt x="5149939" y="891938"/>
                  <a:pt x="5196344" y="870617"/>
                  <a:pt x="5239179" y="849296"/>
                </a:cubicBezTo>
                <a:cubicBezTo>
                  <a:pt x="5285584" y="827975"/>
                  <a:pt x="5328419" y="803100"/>
                  <a:pt x="5371255" y="774672"/>
                </a:cubicBezTo>
                <a:cubicBezTo>
                  <a:pt x="5410520" y="749797"/>
                  <a:pt x="5449786" y="717815"/>
                  <a:pt x="5485482" y="685833"/>
                </a:cubicBezTo>
                <a:cubicBezTo>
                  <a:pt x="5521178" y="650298"/>
                  <a:pt x="5556874" y="611209"/>
                  <a:pt x="5581861" y="568566"/>
                </a:cubicBezTo>
                <a:cubicBezTo>
                  <a:pt x="5635405" y="486835"/>
                  <a:pt x="5678240" y="394443"/>
                  <a:pt x="5706797" y="298497"/>
                </a:cubicBezTo>
                <a:cubicBezTo>
                  <a:pt x="5731784" y="202552"/>
                  <a:pt x="5742493" y="99499"/>
                  <a:pt x="5735354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3997998" y="3324887"/>
            <a:ext cx="7591240" cy="8309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r"/>
            <a:r>
              <a:rPr lang="zh-CN" altLang="en-US" sz="4800" b="1" i="0" u="none" baseline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ea typeface="微软雅黑"/>
              </a:rPr>
              <a:t>Implementasi Asesmen Digital</a:t>
            </a:r>
          </a:p>
        </p:txBody>
      </p:sp>
      <p:sp>
        <p:nvSpPr>
          <p:cNvPr id="6" name="Freeform 6"/>
          <p:cNvSpPr/>
          <p:nvPr/>
        </p:nvSpPr>
        <p:spPr>
          <a:xfrm>
            <a:off x="8227505" y="6290589"/>
            <a:ext cx="3739828" cy="567412"/>
          </a:xfrm>
          <a:custGeom>
            <a:avLst/>
            <a:gdLst/>
            <a:ahLst/>
            <a:cxnLst/>
            <a:rect l="l" t="t" r="r" b="b"/>
            <a:pathLst>
              <a:path w="4715960" h="715512">
                <a:moveTo>
                  <a:pt x="607527" y="0"/>
                </a:moveTo>
                <a:cubicBezTo>
                  <a:pt x="4105461" y="0"/>
                  <a:pt x="4105461" y="0"/>
                  <a:pt x="4105461" y="0"/>
                </a:cubicBezTo>
                <a:cubicBezTo>
                  <a:pt x="4230281" y="0"/>
                  <a:pt x="4346186" y="68471"/>
                  <a:pt x="4408596" y="175644"/>
                </a:cubicBezTo>
                <a:cubicBezTo>
                  <a:pt x="4690927" y="654942"/>
                  <a:pt x="4690927" y="654942"/>
                  <a:pt x="4690927" y="654942"/>
                </a:cubicBezTo>
                <a:lnTo>
                  <a:pt x="4715960" y="715512"/>
                </a:lnTo>
                <a:lnTo>
                  <a:pt x="0" y="715512"/>
                </a:lnTo>
                <a:lnTo>
                  <a:pt x="25033" y="654942"/>
                </a:lnTo>
                <a:cubicBezTo>
                  <a:pt x="307364" y="175644"/>
                  <a:pt x="307364" y="175644"/>
                  <a:pt x="307364" y="175644"/>
                </a:cubicBezTo>
                <a:cubicBezTo>
                  <a:pt x="369774" y="68471"/>
                  <a:pt x="485679" y="0"/>
                  <a:pt x="607527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9644584" y="1542827"/>
            <a:ext cx="1944653" cy="1641347"/>
          </a:xfrm>
          <a:prstGeom prst="rect">
            <a:avLst/>
          </a:prstGeom>
          <a:noFill/>
        </p:spPr>
        <p:txBody>
          <a:bodyPr vert="horz" wrap="square" lIns="0" tIns="0" rIns="0" bIns="0" anchor="t">
            <a:spAutoFit/>
          </a:bodyPr>
          <a:lstStyle/>
          <a:p>
            <a:pPr marL="0" algn="r">
              <a:spcBef>
                <a:spcPct val="20000"/>
              </a:spcBef>
            </a:pPr>
            <a:r>
              <a:rPr lang="en-US" sz="10666" b="0" i="0" u="none" baseline="0">
                <a:solidFill>
                  <a:srgbClr val="44546A">
                    <a:lumMod val="50000"/>
                  </a:srgbClr>
                </a:solidFill>
                <a:latin typeface="Impact"/>
                <a:ea typeface="Impact"/>
              </a:rPr>
              <a:t>04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6.jpeg"/>
          <p:cNvPicPr>
            <a:picLocks noChangeAspect="1"/>
          </p:cNvPicPr>
          <p:nvPr/>
        </p:nvPicPr>
        <p:blipFill>
          <a:blip r:embed="rId2"/>
          <a:srcRect l="23611" r="21363"/>
          <a:stretch>
            <a:fillRect/>
          </a:stretch>
        </p:blipFill>
        <p:spPr>
          <a:xfrm>
            <a:off x="2" y="0"/>
            <a:ext cx="4764793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2700" y="18783"/>
            <a:ext cx="4764793" cy="6858000"/>
          </a:xfrm>
          <a:prstGeom prst="rect">
            <a:avLst/>
          </a:prstGeom>
          <a:solidFill>
            <a:srgbClr val="44546A">
              <a:alpha val="80000"/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633276" y="1771837"/>
            <a:ext cx="3314329" cy="3314329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733417" y="2991131"/>
            <a:ext cx="31701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4800" b="1" i="0" u="none" baseline="0">
                <a:solidFill>
                  <a:srgbClr val="FFFFFF"/>
                </a:solidFill>
                <a:latin typeface="汉仪雅酷黑 65W"/>
                <a:ea typeface="汉仪雅酷黑 65W"/>
              </a:rPr>
              <a:t>Solution Approach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907740" y="2460538"/>
            <a:ext cx="2765401" cy="3385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en-US" sz="1600" b="0" i="0" u="none" baseline="0">
                <a:solidFill>
                  <a:srgbClr val="FFFFFF"/>
                </a:solidFill>
                <a:latin typeface="微软雅黑"/>
                <a:ea typeface="微软雅黑"/>
              </a:rPr>
              <a:t>Solution Ways</a:t>
            </a:r>
          </a:p>
        </p:txBody>
      </p:sp>
      <p:cxnSp>
        <p:nvCxnSpPr>
          <p:cNvPr id="7" name="Connector 7"/>
          <p:cNvCxnSpPr/>
          <p:nvPr/>
        </p:nvCxnSpPr>
        <p:spPr>
          <a:xfrm>
            <a:off x="2053702" y="4462508"/>
            <a:ext cx="473476" cy="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</a:ln>
        </p:spPr>
      </p:cxnSp>
      <p:sp>
        <p:nvSpPr>
          <p:cNvPr id="8" name="Freeform 8"/>
          <p:cNvSpPr/>
          <p:nvPr/>
        </p:nvSpPr>
        <p:spPr>
          <a:xfrm>
            <a:off x="4286403" y="1019754"/>
            <a:ext cx="7776228" cy="1728000"/>
          </a:xfrm>
          <a:custGeom>
            <a:avLst/>
            <a:gdLst/>
            <a:ahLst/>
            <a:cxnLst/>
            <a:rect l="l" t="t" r="r" b="b"/>
            <a:pathLst>
              <a:path w="7007543" h="1596355">
                <a:moveTo>
                  <a:pt x="296821" y="0"/>
                </a:moveTo>
                <a:lnTo>
                  <a:pt x="6929162" y="0"/>
                </a:lnTo>
                <a:cubicBezTo>
                  <a:pt x="6972451" y="0"/>
                  <a:pt x="7007543" y="35092"/>
                  <a:pt x="7007543" y="78381"/>
                </a:cubicBezTo>
                <a:lnTo>
                  <a:pt x="7007543" y="1517974"/>
                </a:lnTo>
                <a:cubicBezTo>
                  <a:pt x="7007543" y="1561263"/>
                  <a:pt x="6972451" y="1596355"/>
                  <a:pt x="6929162" y="1596355"/>
                </a:cubicBezTo>
                <a:lnTo>
                  <a:pt x="296821" y="1596355"/>
                </a:lnTo>
                <a:cubicBezTo>
                  <a:pt x="253532" y="1596355"/>
                  <a:pt x="218440" y="1561263"/>
                  <a:pt x="218440" y="1517974"/>
                </a:cubicBezTo>
                <a:lnTo>
                  <a:pt x="218440" y="903196"/>
                </a:lnTo>
                <a:lnTo>
                  <a:pt x="0" y="798177"/>
                </a:lnTo>
                <a:lnTo>
                  <a:pt x="218440" y="693158"/>
                </a:lnTo>
                <a:lnTo>
                  <a:pt x="218440" y="78381"/>
                </a:lnTo>
                <a:cubicBezTo>
                  <a:pt x="218440" y="35092"/>
                  <a:pt x="253532" y="0"/>
                  <a:pt x="296821" y="0"/>
                </a:cubicBezTo>
                <a:close/>
              </a:path>
            </a:pathLst>
          </a:custGeom>
          <a:solidFill>
            <a:srgbClr val="FFFFFF"/>
          </a:solidFill>
          <a:ln cap="flat" cmpd="sng">
            <a:prstDash val="solid"/>
          </a:ln>
          <a:effectLst>
            <a:outerShdw blurRad="127000" dist="63500" dir="5400000" algn="t" rotWithShape="0">
              <a:schemeClr val="accent1">
                <a:alpha val="20000"/>
                <a:lumMod val="50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364758" y="1171036"/>
            <a:ext cx="6558662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Menentukan Tujuan Asesmen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367223" y="1566207"/>
            <a:ext cx="7342541" cy="58746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Apa yang ingin diukur? Bagaimana data akan digunakan? Tujuan yang jelas membantu memilih alat dan metode yang tepat.</a:t>
            </a:r>
          </a:p>
        </p:txBody>
      </p:sp>
      <p:sp>
        <p:nvSpPr>
          <p:cNvPr id="11" name="Freeform 11"/>
          <p:cNvSpPr/>
          <p:nvPr/>
        </p:nvSpPr>
        <p:spPr>
          <a:xfrm>
            <a:off x="4769267" y="1102424"/>
            <a:ext cx="475141" cy="457117"/>
          </a:xfrm>
          <a:custGeom>
            <a:avLst/>
            <a:gdLst/>
            <a:ahLst/>
            <a:cxnLst/>
            <a:rect l="l" t="t" r="r" b="b"/>
            <a:pathLst>
              <a:path w="675" h="650">
                <a:moveTo>
                  <a:pt x="550" y="125"/>
                </a:moveTo>
                <a:cubicBezTo>
                  <a:pt x="488" y="125"/>
                  <a:pt x="488" y="125"/>
                  <a:pt x="488" y="125"/>
                </a:cubicBezTo>
                <a:cubicBezTo>
                  <a:pt x="488" y="75"/>
                  <a:pt x="488" y="75"/>
                  <a:pt x="488" y="75"/>
                </a:cubicBezTo>
                <a:cubicBezTo>
                  <a:pt x="488" y="34"/>
                  <a:pt x="454" y="0"/>
                  <a:pt x="41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21" y="0"/>
                  <a:pt x="187" y="34"/>
                  <a:pt x="187" y="75"/>
                </a:cubicBezTo>
                <a:cubicBezTo>
                  <a:pt x="187" y="125"/>
                  <a:pt x="187" y="125"/>
                  <a:pt x="187" y="125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56" y="125"/>
                  <a:pt x="0" y="181"/>
                  <a:pt x="0" y="250"/>
                </a:cubicBezTo>
                <a:cubicBezTo>
                  <a:pt x="0" y="525"/>
                  <a:pt x="0" y="525"/>
                  <a:pt x="0" y="525"/>
                </a:cubicBezTo>
                <a:cubicBezTo>
                  <a:pt x="0" y="594"/>
                  <a:pt x="56" y="650"/>
                  <a:pt x="125" y="650"/>
                </a:cubicBezTo>
                <a:cubicBezTo>
                  <a:pt x="550" y="650"/>
                  <a:pt x="550" y="650"/>
                  <a:pt x="550" y="650"/>
                </a:cubicBezTo>
                <a:cubicBezTo>
                  <a:pt x="619" y="650"/>
                  <a:pt x="675" y="594"/>
                  <a:pt x="675" y="525"/>
                </a:cubicBezTo>
                <a:cubicBezTo>
                  <a:pt x="675" y="250"/>
                  <a:pt x="675" y="250"/>
                  <a:pt x="675" y="250"/>
                </a:cubicBezTo>
                <a:cubicBezTo>
                  <a:pt x="675" y="181"/>
                  <a:pt x="619" y="125"/>
                  <a:pt x="550" y="125"/>
                </a:cubicBezTo>
                <a:close/>
                <a:moveTo>
                  <a:pt x="237" y="75"/>
                </a:moveTo>
                <a:cubicBezTo>
                  <a:pt x="237" y="61"/>
                  <a:pt x="249" y="50"/>
                  <a:pt x="262" y="50"/>
                </a:cubicBezTo>
                <a:cubicBezTo>
                  <a:pt x="413" y="50"/>
                  <a:pt x="413" y="50"/>
                  <a:pt x="413" y="50"/>
                </a:cubicBezTo>
                <a:cubicBezTo>
                  <a:pt x="426" y="50"/>
                  <a:pt x="438" y="61"/>
                  <a:pt x="438" y="75"/>
                </a:cubicBezTo>
                <a:cubicBezTo>
                  <a:pt x="438" y="125"/>
                  <a:pt x="438" y="125"/>
                  <a:pt x="438" y="125"/>
                </a:cubicBezTo>
                <a:cubicBezTo>
                  <a:pt x="237" y="125"/>
                  <a:pt x="237" y="125"/>
                  <a:pt x="237" y="125"/>
                </a:cubicBezTo>
                <a:lnTo>
                  <a:pt x="237" y="75"/>
                </a:lnTo>
                <a:close/>
                <a:moveTo>
                  <a:pt x="125" y="175"/>
                </a:moveTo>
                <a:cubicBezTo>
                  <a:pt x="550" y="175"/>
                  <a:pt x="550" y="175"/>
                  <a:pt x="550" y="175"/>
                </a:cubicBezTo>
                <a:cubicBezTo>
                  <a:pt x="591" y="175"/>
                  <a:pt x="625" y="209"/>
                  <a:pt x="625" y="250"/>
                </a:cubicBezTo>
                <a:cubicBezTo>
                  <a:pt x="625" y="275"/>
                  <a:pt x="625" y="275"/>
                  <a:pt x="625" y="275"/>
                </a:cubicBezTo>
                <a:cubicBezTo>
                  <a:pt x="50" y="275"/>
                  <a:pt x="50" y="275"/>
                  <a:pt x="50" y="275"/>
                </a:cubicBezTo>
                <a:cubicBezTo>
                  <a:pt x="50" y="250"/>
                  <a:pt x="50" y="250"/>
                  <a:pt x="50" y="250"/>
                </a:cubicBezTo>
                <a:cubicBezTo>
                  <a:pt x="50" y="209"/>
                  <a:pt x="84" y="175"/>
                  <a:pt x="125" y="175"/>
                </a:cubicBezTo>
                <a:close/>
                <a:moveTo>
                  <a:pt x="381" y="325"/>
                </a:moveTo>
                <a:cubicBezTo>
                  <a:pt x="372" y="340"/>
                  <a:pt x="356" y="350"/>
                  <a:pt x="338" y="350"/>
                </a:cubicBezTo>
                <a:cubicBezTo>
                  <a:pt x="319" y="350"/>
                  <a:pt x="303" y="340"/>
                  <a:pt x="294" y="325"/>
                </a:cubicBezTo>
                <a:lnTo>
                  <a:pt x="381" y="325"/>
                </a:lnTo>
                <a:close/>
                <a:moveTo>
                  <a:pt x="550" y="600"/>
                </a:moveTo>
                <a:cubicBezTo>
                  <a:pt x="125" y="600"/>
                  <a:pt x="125" y="600"/>
                  <a:pt x="125" y="600"/>
                </a:cubicBezTo>
                <a:cubicBezTo>
                  <a:pt x="84" y="600"/>
                  <a:pt x="50" y="566"/>
                  <a:pt x="50" y="525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241" y="325"/>
                  <a:pt x="241" y="325"/>
                  <a:pt x="241" y="325"/>
                </a:cubicBezTo>
                <a:cubicBezTo>
                  <a:pt x="252" y="368"/>
                  <a:pt x="291" y="400"/>
                  <a:pt x="338" y="400"/>
                </a:cubicBezTo>
                <a:cubicBezTo>
                  <a:pt x="384" y="400"/>
                  <a:pt x="422" y="368"/>
                  <a:pt x="434" y="325"/>
                </a:cubicBezTo>
                <a:cubicBezTo>
                  <a:pt x="625" y="325"/>
                  <a:pt x="625" y="325"/>
                  <a:pt x="625" y="325"/>
                </a:cubicBezTo>
                <a:cubicBezTo>
                  <a:pt x="625" y="525"/>
                  <a:pt x="625" y="525"/>
                  <a:pt x="625" y="525"/>
                </a:cubicBezTo>
                <a:cubicBezTo>
                  <a:pt x="625" y="566"/>
                  <a:pt x="591" y="600"/>
                  <a:pt x="550" y="600"/>
                </a:cubicBezTo>
                <a:close/>
              </a:path>
            </a:pathLst>
          </a:custGeom>
          <a:solidFill>
            <a:srgbClr val="44546A">
              <a:lumMod val="50000"/>
            </a:srgbClr>
          </a:solidFill>
        </p:spPr>
        <p:txBody>
          <a:bodyPr vert="horz" wrap="square" lIns="121920" tIns="60960" rIns="121920" bIns="60960" anchor="t">
            <a:normAutofit/>
          </a:bodyPr>
          <a:lstStyle/>
          <a:p>
            <a:pPr marL="0" algn="l"/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4286403" y="2853341"/>
            <a:ext cx="7776228" cy="1728000"/>
          </a:xfrm>
          <a:custGeom>
            <a:avLst/>
            <a:gdLst/>
            <a:ahLst/>
            <a:cxnLst/>
            <a:rect l="l" t="t" r="r" b="b"/>
            <a:pathLst>
              <a:path w="7007543" h="1596355">
                <a:moveTo>
                  <a:pt x="296821" y="0"/>
                </a:moveTo>
                <a:lnTo>
                  <a:pt x="6929162" y="0"/>
                </a:lnTo>
                <a:cubicBezTo>
                  <a:pt x="6972451" y="0"/>
                  <a:pt x="7007543" y="35092"/>
                  <a:pt x="7007543" y="78381"/>
                </a:cubicBezTo>
                <a:lnTo>
                  <a:pt x="7007543" y="1517974"/>
                </a:lnTo>
                <a:cubicBezTo>
                  <a:pt x="7007543" y="1561263"/>
                  <a:pt x="6972451" y="1596355"/>
                  <a:pt x="6929162" y="1596355"/>
                </a:cubicBezTo>
                <a:lnTo>
                  <a:pt x="296821" y="1596355"/>
                </a:lnTo>
                <a:cubicBezTo>
                  <a:pt x="253532" y="1596355"/>
                  <a:pt x="218440" y="1561263"/>
                  <a:pt x="218440" y="1517974"/>
                </a:cubicBezTo>
                <a:lnTo>
                  <a:pt x="218440" y="903196"/>
                </a:lnTo>
                <a:lnTo>
                  <a:pt x="0" y="798177"/>
                </a:lnTo>
                <a:lnTo>
                  <a:pt x="218440" y="693158"/>
                </a:lnTo>
                <a:lnTo>
                  <a:pt x="218440" y="78381"/>
                </a:lnTo>
                <a:cubicBezTo>
                  <a:pt x="218440" y="35092"/>
                  <a:pt x="253532" y="0"/>
                  <a:pt x="296821" y="0"/>
                </a:cubicBezTo>
                <a:close/>
              </a:path>
            </a:pathLst>
          </a:custGeom>
          <a:solidFill>
            <a:srgbClr val="FFFFFF"/>
          </a:solidFill>
          <a:ln cap="flat" cmpd="sng">
            <a:prstDash val="solid"/>
          </a:ln>
          <a:effectLst>
            <a:outerShdw blurRad="127000" dist="63500" dir="5400000" algn="t" rotWithShape="0">
              <a:schemeClr val="accent1">
                <a:alpha val="20000"/>
                <a:lumMod val="50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364757" y="3030110"/>
            <a:ext cx="655866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Memilih Platform yang Tepat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5385368" y="3399929"/>
            <a:ext cx="6734746" cy="8460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Pertimbangkan fitur, biaya, kemudahan penggunaan, dan kompatibilitas; sesuaikan dengan kebutuhan dan anggaran. Beberapa platform populer termasuk Google Forms, Quizizz, dan Moodle.</a:t>
            </a:r>
          </a:p>
        </p:txBody>
      </p:sp>
      <p:sp>
        <p:nvSpPr>
          <p:cNvPr id="15" name="Freeform 15"/>
          <p:cNvSpPr/>
          <p:nvPr/>
        </p:nvSpPr>
        <p:spPr>
          <a:xfrm>
            <a:off x="4286403" y="4686931"/>
            <a:ext cx="7776228" cy="1728000"/>
          </a:xfrm>
          <a:custGeom>
            <a:avLst/>
            <a:gdLst/>
            <a:ahLst/>
            <a:cxnLst/>
            <a:rect l="l" t="t" r="r" b="b"/>
            <a:pathLst>
              <a:path w="7007543" h="1596355">
                <a:moveTo>
                  <a:pt x="296821" y="0"/>
                </a:moveTo>
                <a:lnTo>
                  <a:pt x="6929162" y="0"/>
                </a:lnTo>
                <a:cubicBezTo>
                  <a:pt x="6972451" y="0"/>
                  <a:pt x="7007543" y="35092"/>
                  <a:pt x="7007543" y="78381"/>
                </a:cubicBezTo>
                <a:lnTo>
                  <a:pt x="7007543" y="1517974"/>
                </a:lnTo>
                <a:cubicBezTo>
                  <a:pt x="7007543" y="1561263"/>
                  <a:pt x="6972451" y="1596355"/>
                  <a:pt x="6929162" y="1596355"/>
                </a:cubicBezTo>
                <a:lnTo>
                  <a:pt x="296821" y="1596355"/>
                </a:lnTo>
                <a:cubicBezTo>
                  <a:pt x="253532" y="1596355"/>
                  <a:pt x="218440" y="1561263"/>
                  <a:pt x="218440" y="1517974"/>
                </a:cubicBezTo>
                <a:lnTo>
                  <a:pt x="218440" y="903196"/>
                </a:lnTo>
                <a:lnTo>
                  <a:pt x="0" y="798177"/>
                </a:lnTo>
                <a:lnTo>
                  <a:pt x="218440" y="693158"/>
                </a:lnTo>
                <a:lnTo>
                  <a:pt x="218440" y="78381"/>
                </a:lnTo>
                <a:cubicBezTo>
                  <a:pt x="218440" y="35092"/>
                  <a:pt x="253532" y="0"/>
                  <a:pt x="296821" y="0"/>
                </a:cubicBezTo>
                <a:close/>
              </a:path>
            </a:pathLst>
          </a:custGeom>
          <a:solidFill>
            <a:srgbClr val="FFFFFF"/>
          </a:solidFill>
          <a:ln cap="flat" cmpd="sng">
            <a:prstDash val="solid"/>
          </a:ln>
          <a:effectLst>
            <a:outerShdw blurRad="127000" dist="63500" dir="5400000" algn="t" rotWithShape="0">
              <a:schemeClr val="accent1">
                <a:alpha val="20000"/>
                <a:lumMod val="50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364757" y="4854002"/>
            <a:ext cx="655866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Pelatihan Guru dan Siswa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5350199" y="5195505"/>
            <a:ext cx="6573221" cy="8460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Berikan pelatihan tentang penggunaan platform; pastikan semua orang memahami cara kerja asesmen. Dukungan teknis yang berkelanjutan juga diperlukan.</a:t>
            </a:r>
          </a:p>
        </p:txBody>
      </p:sp>
      <p:sp>
        <p:nvSpPr>
          <p:cNvPr id="18" name="Freeform 18"/>
          <p:cNvSpPr/>
          <p:nvPr/>
        </p:nvSpPr>
        <p:spPr>
          <a:xfrm>
            <a:off x="4742783" y="2918335"/>
            <a:ext cx="507307" cy="487456"/>
          </a:xfrm>
          <a:custGeom>
            <a:avLst/>
            <a:gdLst/>
            <a:ahLst/>
            <a:cxnLst/>
            <a:rect l="l" t="t" r="r" b="b"/>
            <a:pathLst>
              <a:path w="676" h="650">
                <a:moveTo>
                  <a:pt x="336" y="115"/>
                </a:moveTo>
                <a:cubicBezTo>
                  <a:pt x="342" y="136"/>
                  <a:pt x="362" y="150"/>
                  <a:pt x="383" y="150"/>
                </a:cubicBezTo>
                <a:cubicBezTo>
                  <a:pt x="586" y="150"/>
                  <a:pt x="586" y="150"/>
                  <a:pt x="586" y="150"/>
                </a:cubicBezTo>
                <a:cubicBezTo>
                  <a:pt x="586" y="122"/>
                  <a:pt x="563" y="100"/>
                  <a:pt x="536" y="100"/>
                </a:cubicBezTo>
                <a:cubicBezTo>
                  <a:pt x="331" y="100"/>
                  <a:pt x="331" y="100"/>
                  <a:pt x="331" y="100"/>
                </a:cubicBezTo>
                <a:lnTo>
                  <a:pt x="336" y="115"/>
                </a:lnTo>
                <a:close/>
                <a:moveTo>
                  <a:pt x="316" y="50"/>
                </a:moveTo>
                <a:cubicBezTo>
                  <a:pt x="536" y="50"/>
                  <a:pt x="536" y="50"/>
                  <a:pt x="536" y="50"/>
                </a:cubicBezTo>
                <a:cubicBezTo>
                  <a:pt x="591" y="50"/>
                  <a:pt x="636" y="95"/>
                  <a:pt x="636" y="150"/>
                </a:cubicBezTo>
                <a:cubicBezTo>
                  <a:pt x="636" y="170"/>
                  <a:pt x="636" y="170"/>
                  <a:pt x="636" y="170"/>
                </a:cubicBezTo>
                <a:cubicBezTo>
                  <a:pt x="660" y="189"/>
                  <a:pt x="676" y="217"/>
                  <a:pt x="676" y="250"/>
                </a:cubicBezTo>
                <a:cubicBezTo>
                  <a:pt x="676" y="550"/>
                  <a:pt x="676" y="550"/>
                  <a:pt x="676" y="550"/>
                </a:cubicBezTo>
                <a:cubicBezTo>
                  <a:pt x="676" y="605"/>
                  <a:pt x="631" y="650"/>
                  <a:pt x="576" y="650"/>
                </a:cubicBezTo>
                <a:cubicBezTo>
                  <a:pt x="100" y="650"/>
                  <a:pt x="100" y="650"/>
                  <a:pt x="100" y="650"/>
                </a:cubicBezTo>
                <a:cubicBezTo>
                  <a:pt x="45" y="650"/>
                  <a:pt x="0" y="605"/>
                  <a:pt x="0" y="55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45"/>
                  <a:pt x="45" y="0"/>
                  <a:pt x="100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65" y="0"/>
                  <a:pt x="298" y="20"/>
                  <a:pt x="316" y="50"/>
                </a:cubicBezTo>
                <a:close/>
                <a:moveTo>
                  <a:pt x="22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72" y="50"/>
                  <a:pt x="50" y="72"/>
                  <a:pt x="50" y="100"/>
                </a:cubicBezTo>
                <a:cubicBezTo>
                  <a:pt x="50" y="550"/>
                  <a:pt x="50" y="550"/>
                  <a:pt x="50" y="550"/>
                </a:cubicBezTo>
                <a:cubicBezTo>
                  <a:pt x="50" y="578"/>
                  <a:pt x="72" y="600"/>
                  <a:pt x="100" y="600"/>
                </a:cubicBezTo>
                <a:cubicBezTo>
                  <a:pt x="575" y="600"/>
                  <a:pt x="575" y="600"/>
                  <a:pt x="575" y="600"/>
                </a:cubicBezTo>
                <a:cubicBezTo>
                  <a:pt x="602" y="600"/>
                  <a:pt x="625" y="578"/>
                  <a:pt x="625" y="550"/>
                </a:cubicBezTo>
                <a:cubicBezTo>
                  <a:pt x="625" y="250"/>
                  <a:pt x="625" y="250"/>
                  <a:pt x="625" y="250"/>
                </a:cubicBezTo>
                <a:cubicBezTo>
                  <a:pt x="625" y="222"/>
                  <a:pt x="602" y="200"/>
                  <a:pt x="575" y="200"/>
                </a:cubicBezTo>
                <a:cubicBezTo>
                  <a:pt x="386" y="200"/>
                  <a:pt x="386" y="200"/>
                  <a:pt x="386" y="200"/>
                </a:cubicBezTo>
                <a:cubicBezTo>
                  <a:pt x="342" y="200"/>
                  <a:pt x="303" y="171"/>
                  <a:pt x="291" y="130"/>
                </a:cubicBezTo>
                <a:cubicBezTo>
                  <a:pt x="276" y="85"/>
                  <a:pt x="276" y="85"/>
                  <a:pt x="276" y="85"/>
                </a:cubicBezTo>
                <a:cubicBezTo>
                  <a:pt x="270" y="64"/>
                  <a:pt x="251" y="50"/>
                  <a:pt x="228" y="50"/>
                </a:cubicBezTo>
                <a:close/>
                <a:moveTo>
                  <a:pt x="150" y="475"/>
                </a:moveTo>
                <a:cubicBezTo>
                  <a:pt x="350" y="475"/>
                  <a:pt x="350" y="475"/>
                  <a:pt x="350" y="475"/>
                </a:cubicBezTo>
                <a:cubicBezTo>
                  <a:pt x="363" y="475"/>
                  <a:pt x="375" y="486"/>
                  <a:pt x="375" y="500"/>
                </a:cubicBezTo>
                <a:cubicBezTo>
                  <a:pt x="375" y="514"/>
                  <a:pt x="363" y="525"/>
                  <a:pt x="350" y="525"/>
                </a:cubicBezTo>
                <a:cubicBezTo>
                  <a:pt x="150" y="525"/>
                  <a:pt x="150" y="525"/>
                  <a:pt x="150" y="525"/>
                </a:cubicBezTo>
                <a:cubicBezTo>
                  <a:pt x="136" y="525"/>
                  <a:pt x="125" y="514"/>
                  <a:pt x="125" y="500"/>
                </a:cubicBezTo>
                <a:cubicBezTo>
                  <a:pt x="125" y="486"/>
                  <a:pt x="136" y="475"/>
                  <a:pt x="150" y="475"/>
                </a:cubicBezTo>
                <a:close/>
              </a:path>
            </a:pathLst>
          </a:custGeom>
          <a:solidFill>
            <a:srgbClr val="44546A">
              <a:lumMod val="50000"/>
            </a:srgbClr>
          </a:solidFill>
        </p:spPr>
        <p:txBody>
          <a:bodyPr vert="horz" wrap="square" lIns="121920" tIns="60960" rIns="121920" bIns="60960" anchor="t">
            <a:normAutofit/>
          </a:bodyPr>
          <a:lstStyle/>
          <a:p>
            <a:pPr marL="0" algn="l"/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4742783" y="4760356"/>
            <a:ext cx="507307" cy="432536"/>
          </a:xfrm>
          <a:custGeom>
            <a:avLst/>
            <a:gdLst/>
            <a:ahLst/>
            <a:cxnLst/>
            <a:rect l="l" t="t" r="r" b="b"/>
            <a:pathLst>
              <a:path w="675" h="575">
                <a:moveTo>
                  <a:pt x="550" y="0"/>
                </a:moveTo>
                <a:cubicBezTo>
                  <a:pt x="125" y="0"/>
                  <a:pt x="125" y="0"/>
                  <a:pt x="125" y="0"/>
                </a:cubicBezTo>
                <a:cubicBezTo>
                  <a:pt x="56" y="0"/>
                  <a:pt x="0" y="57"/>
                  <a:pt x="0" y="125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19"/>
                  <a:pt x="56" y="575"/>
                  <a:pt x="125" y="575"/>
                </a:cubicBezTo>
                <a:cubicBezTo>
                  <a:pt x="550" y="575"/>
                  <a:pt x="550" y="575"/>
                  <a:pt x="550" y="575"/>
                </a:cubicBezTo>
                <a:cubicBezTo>
                  <a:pt x="618" y="575"/>
                  <a:pt x="675" y="519"/>
                  <a:pt x="675" y="450"/>
                </a:cubicBezTo>
                <a:cubicBezTo>
                  <a:pt x="675" y="125"/>
                  <a:pt x="675" y="125"/>
                  <a:pt x="675" y="125"/>
                </a:cubicBezTo>
                <a:cubicBezTo>
                  <a:pt x="675" y="57"/>
                  <a:pt x="618" y="0"/>
                  <a:pt x="550" y="0"/>
                </a:cubicBezTo>
                <a:close/>
                <a:moveTo>
                  <a:pt x="125" y="50"/>
                </a:moveTo>
                <a:cubicBezTo>
                  <a:pt x="550" y="50"/>
                  <a:pt x="550" y="50"/>
                  <a:pt x="550" y="50"/>
                </a:cubicBezTo>
                <a:cubicBezTo>
                  <a:pt x="577" y="50"/>
                  <a:pt x="601" y="65"/>
                  <a:pt x="613" y="87"/>
                </a:cubicBezTo>
                <a:cubicBezTo>
                  <a:pt x="368" y="285"/>
                  <a:pt x="368" y="285"/>
                  <a:pt x="368" y="285"/>
                </a:cubicBezTo>
                <a:cubicBezTo>
                  <a:pt x="350" y="300"/>
                  <a:pt x="323" y="300"/>
                  <a:pt x="306" y="285"/>
                </a:cubicBezTo>
                <a:cubicBezTo>
                  <a:pt x="61" y="87"/>
                  <a:pt x="61" y="87"/>
                  <a:pt x="61" y="87"/>
                </a:cubicBezTo>
                <a:cubicBezTo>
                  <a:pt x="73" y="65"/>
                  <a:pt x="97" y="50"/>
                  <a:pt x="125" y="50"/>
                </a:cubicBezTo>
                <a:close/>
                <a:moveTo>
                  <a:pt x="550" y="525"/>
                </a:moveTo>
                <a:cubicBezTo>
                  <a:pt x="125" y="525"/>
                  <a:pt x="125" y="525"/>
                  <a:pt x="125" y="525"/>
                </a:cubicBezTo>
                <a:cubicBezTo>
                  <a:pt x="83" y="525"/>
                  <a:pt x="50" y="492"/>
                  <a:pt x="50" y="450"/>
                </a:cubicBezTo>
                <a:cubicBezTo>
                  <a:pt x="50" y="143"/>
                  <a:pt x="50" y="143"/>
                  <a:pt x="50" y="143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93" y="340"/>
                  <a:pt x="315" y="348"/>
                  <a:pt x="337" y="348"/>
                </a:cubicBezTo>
                <a:cubicBezTo>
                  <a:pt x="360" y="348"/>
                  <a:pt x="382" y="340"/>
                  <a:pt x="400" y="325"/>
                </a:cubicBezTo>
                <a:cubicBezTo>
                  <a:pt x="625" y="143"/>
                  <a:pt x="625" y="143"/>
                  <a:pt x="625" y="143"/>
                </a:cubicBezTo>
                <a:cubicBezTo>
                  <a:pt x="625" y="450"/>
                  <a:pt x="625" y="450"/>
                  <a:pt x="625" y="450"/>
                </a:cubicBezTo>
                <a:cubicBezTo>
                  <a:pt x="625" y="492"/>
                  <a:pt x="591" y="525"/>
                  <a:pt x="550" y="525"/>
                </a:cubicBezTo>
                <a:close/>
              </a:path>
            </a:pathLst>
          </a:custGeom>
          <a:solidFill>
            <a:srgbClr val="44546A">
              <a:lumMod val="50000"/>
            </a:srgbClr>
          </a:solidFill>
        </p:spPr>
        <p:txBody>
          <a:bodyPr vert="horz" wrap="square" lIns="121920" tIns="60960" rIns="121920" bIns="60960" anchor="t">
            <a:normAutofit/>
          </a:bodyPr>
          <a:lstStyle/>
          <a:p>
            <a:pPr marL="0" algn="l"/>
            <a:endParaRPr/>
          </a:p>
        </p:txBody>
      </p:sp>
      <p:grpSp>
        <p:nvGrpSpPr>
          <p:cNvPr id="20" name="Group 20"/>
          <p:cNvGrpSpPr/>
          <p:nvPr/>
        </p:nvGrpSpPr>
        <p:grpSpPr>
          <a:xfrm>
            <a:off x="4835436" y="6744537"/>
            <a:ext cx="7284677" cy="1535"/>
            <a:chOff x="693964" y="4580164"/>
            <a:chExt cx="7878536" cy="36817"/>
          </a:xfrm>
        </p:grpSpPr>
        <p:cxnSp>
          <p:nvCxnSpPr>
            <p:cNvPr id="21" name="Connector 21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22" name="Connector 22"/>
            <p:cNvCxnSpPr/>
            <p:nvPr/>
          </p:nvCxnSpPr>
          <p:spPr>
            <a:xfrm>
              <a:off x="3931102" y="4616981"/>
              <a:ext cx="1404259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23" name="AutoShape 23"/>
          <p:cNvSpPr/>
          <p:nvPr/>
        </p:nvSpPr>
        <p:spPr>
          <a:xfrm>
            <a:off x="4868201" y="6442093"/>
            <a:ext cx="7194430" cy="26382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1776666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742783" y="332084"/>
            <a:ext cx="688562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Perencanaan dan Persiapan</a:t>
            </a:r>
            <a:endParaRPr lang="en-US" sz="1100"/>
          </a:p>
        </p:txBody>
      </p:sp>
      <p:cxnSp>
        <p:nvCxnSpPr>
          <p:cNvPr id="26" name="Connector 26"/>
          <p:cNvCxnSpPr/>
          <p:nvPr/>
        </p:nvCxnSpPr>
        <p:spPr>
          <a:xfrm>
            <a:off x="7428111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vertical)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039" y="1082185"/>
            <a:ext cx="6208023" cy="1620000"/>
          </a:xfrm>
          <a:prstGeom prst="rect">
            <a:avLst/>
          </a:prstGeom>
          <a:solidFill>
            <a:srgbClr val="FFFFFF"/>
          </a:solidFill>
          <a:ln cap="flat" cmpd="sng">
            <a:prstDash val="solid"/>
          </a:ln>
          <a:effectLst>
            <a:outerShdw blurRad="127000" dist="63500" dir="5400000" algn="t" rotWithShape="0">
              <a:schemeClr val="accent1">
                <a:alpha val="20000"/>
                <a:lumMod val="50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cxnSp>
        <p:nvCxnSpPr>
          <p:cNvPr id="3" name="Connector 3"/>
          <p:cNvCxnSpPr/>
          <p:nvPr/>
        </p:nvCxnSpPr>
        <p:spPr>
          <a:xfrm>
            <a:off x="307132" y="1220581"/>
            <a:ext cx="0" cy="731520"/>
          </a:xfrm>
          <a:prstGeom prst="line">
            <a:avLst/>
          </a:prstGeom>
          <a:ln w="5715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  <p:sp>
        <p:nvSpPr>
          <p:cNvPr id="4" name="TextBox 4"/>
          <p:cNvSpPr txBox="1"/>
          <p:nvPr/>
        </p:nvSpPr>
        <p:spPr>
          <a:xfrm>
            <a:off x="387899" y="1229091"/>
            <a:ext cx="570808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Mengintegrasikan Asesmen ke dalam Pembelajaran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387899" y="1507317"/>
            <a:ext cx="5708095" cy="6705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Asesmen bukan hanya tentang nilai; tetapi juga tentang proses belajar. Gunakan data asesmen untuk memandu pengajaran dan memberikan intervensi yang tepat.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040" y="2901623"/>
            <a:ext cx="6208022" cy="1620000"/>
          </a:xfrm>
          <a:prstGeom prst="rect">
            <a:avLst/>
          </a:prstGeom>
          <a:solidFill>
            <a:srgbClr val="FFFFFF"/>
          </a:solidFill>
          <a:ln cap="flat" cmpd="sng">
            <a:prstDash val="solid"/>
          </a:ln>
          <a:effectLst>
            <a:outerShdw blurRad="127000" dist="63500" dir="5400000" algn="t" rotWithShape="0">
              <a:schemeClr val="accent1">
                <a:alpha val="20000"/>
                <a:lumMod val="50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cxnSp>
        <p:nvCxnSpPr>
          <p:cNvPr id="7" name="Connector 7"/>
          <p:cNvCxnSpPr/>
          <p:nvPr/>
        </p:nvCxnSpPr>
        <p:spPr>
          <a:xfrm>
            <a:off x="307130" y="3047182"/>
            <a:ext cx="0" cy="731520"/>
          </a:xfrm>
          <a:prstGeom prst="line">
            <a:avLst/>
          </a:prstGeom>
          <a:ln w="5715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  <p:sp>
        <p:nvSpPr>
          <p:cNvPr id="8" name="TextBox 8"/>
          <p:cNvSpPr txBox="1"/>
          <p:nvPr/>
        </p:nvSpPr>
        <p:spPr>
          <a:xfrm>
            <a:off x="387897" y="3048727"/>
            <a:ext cx="570808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Desain Asesmen yang Valid dan Reliabel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87899" y="3324761"/>
            <a:ext cx="5708086" cy="6705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Pastikan soal relevan dengan kurikulum; gunakan berbagai jenis soal untuk mengukur kompetensi yang berbeda. Uji validitas dan reliabilitas asesmen secara berkala.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040" y="4717000"/>
            <a:ext cx="6208022" cy="1620000"/>
          </a:xfrm>
          <a:prstGeom prst="rect">
            <a:avLst/>
          </a:prstGeom>
          <a:solidFill>
            <a:srgbClr val="FFFFFF"/>
          </a:solidFill>
          <a:ln cap="flat" cmpd="sng">
            <a:prstDash val="solid"/>
          </a:ln>
          <a:effectLst>
            <a:outerShdw blurRad="127000" dist="63500" dir="5400000" algn="t" rotWithShape="0">
              <a:schemeClr val="accent1">
                <a:alpha val="20000"/>
                <a:lumMod val="50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cxnSp>
        <p:nvCxnSpPr>
          <p:cNvPr id="11" name="Connector 11"/>
          <p:cNvCxnSpPr/>
          <p:nvPr/>
        </p:nvCxnSpPr>
        <p:spPr>
          <a:xfrm>
            <a:off x="307130" y="4868025"/>
            <a:ext cx="0" cy="731520"/>
          </a:xfrm>
          <a:prstGeom prst="line">
            <a:avLst/>
          </a:prstGeom>
          <a:ln w="5715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  <p:sp>
        <p:nvSpPr>
          <p:cNvPr id="12" name="TextBox 12"/>
          <p:cNvSpPr txBox="1"/>
          <p:nvPr/>
        </p:nvSpPr>
        <p:spPr>
          <a:xfrm>
            <a:off x="387897" y="4868025"/>
            <a:ext cx="570807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Memberikan Umpan Balik yang Konstruktif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387897" y="5138008"/>
            <a:ext cx="5708082" cy="6705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Umpan balik harus spesifik, tepat waktu, dan berfokus pada peningkatan; membantu siswa memahami kesalahan dan cara memperbaikinya. Gunakan fitur umpan balik otomatis dan manual.</a:t>
            </a:r>
          </a:p>
        </p:txBody>
      </p:sp>
      <p:pic>
        <p:nvPicPr>
          <p:cNvPr id="14" name="image17.jpeg"/>
          <p:cNvPicPr>
            <a:picLocks noChangeAspect="1"/>
          </p:cNvPicPr>
          <p:nvPr/>
        </p:nvPicPr>
        <p:blipFill>
          <a:blip r:embed="rId2"/>
          <a:srcRect t="6883" b="13562"/>
          <a:stretch>
            <a:fillRect/>
          </a:stretch>
        </p:blipFill>
        <p:spPr>
          <a:xfrm>
            <a:off x="6445045" y="0"/>
            <a:ext cx="5746955" cy="68580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2040" y="6734652"/>
            <a:ext cx="6208024" cy="3993"/>
            <a:chOff x="693964" y="4580164"/>
            <a:chExt cx="7878536" cy="104825776"/>
          </a:xfrm>
        </p:grpSpPr>
        <p:cxnSp>
          <p:nvCxnSpPr>
            <p:cNvPr id="16" name="Connector 16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17" name="Connector 17"/>
            <p:cNvCxnSpPr/>
            <p:nvPr/>
          </p:nvCxnSpPr>
          <p:spPr>
            <a:xfrm>
              <a:off x="3931102" y="109405940"/>
              <a:ext cx="1404259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18" name="AutoShape 18"/>
          <p:cNvSpPr/>
          <p:nvPr/>
        </p:nvSpPr>
        <p:spPr>
          <a:xfrm>
            <a:off x="102039" y="6435794"/>
            <a:ext cx="6208024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415334" y="332084"/>
            <a:ext cx="6029712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Praktik Terbaik Asesmen Digital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>
            <a:off x="2623201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30" y="-12700"/>
            <a:ext cx="8185155" cy="6858492"/>
          </a:xfrm>
          <a:custGeom>
            <a:avLst/>
            <a:gdLst/>
            <a:ahLst/>
            <a:cxnLst/>
            <a:rect l="l" t="t" r="r" b="b"/>
            <a:pathLst>
              <a:path w="6138866" h="5143869">
                <a:moveTo>
                  <a:pt x="0" y="0"/>
                </a:moveTo>
                <a:lnTo>
                  <a:pt x="6119611" y="0"/>
                </a:lnTo>
                <a:lnTo>
                  <a:pt x="6126074" y="23498"/>
                </a:lnTo>
                <a:lnTo>
                  <a:pt x="6138866" y="156095"/>
                </a:lnTo>
                <a:lnTo>
                  <a:pt x="6134000" y="240195"/>
                </a:lnTo>
                <a:cubicBezTo>
                  <a:pt x="6116614" y="363005"/>
                  <a:pt x="6079337" y="481878"/>
                  <a:pt x="6024964" y="594613"/>
                </a:cubicBezTo>
                <a:cubicBezTo>
                  <a:pt x="5846511" y="967005"/>
                  <a:pt x="5618983" y="1215268"/>
                  <a:pt x="4704409" y="1506199"/>
                </a:cubicBezTo>
                <a:cubicBezTo>
                  <a:pt x="4003978" y="1731186"/>
                  <a:pt x="3272320" y="1707910"/>
                  <a:pt x="2986794" y="2654407"/>
                </a:cubicBezTo>
                <a:cubicBezTo>
                  <a:pt x="2839491" y="3139275"/>
                  <a:pt x="2718556" y="4221517"/>
                  <a:pt x="1716897" y="5023385"/>
                </a:cubicBezTo>
                <a:lnTo>
                  <a:pt x="1552293" y="5143869"/>
                </a:lnTo>
                <a:lnTo>
                  <a:pt x="0" y="5143869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2" y="-12700"/>
            <a:ext cx="8185153" cy="4982143"/>
          </a:xfrm>
          <a:custGeom>
            <a:avLst/>
            <a:gdLst/>
            <a:ahLst/>
            <a:cxnLst/>
            <a:rect l="l" t="t" r="r" b="b"/>
            <a:pathLst>
              <a:path w="6190569" h="3768078">
                <a:moveTo>
                  <a:pt x="0" y="0"/>
                </a:moveTo>
                <a:lnTo>
                  <a:pt x="6188810" y="0"/>
                </a:lnTo>
                <a:lnTo>
                  <a:pt x="6190569" y="76181"/>
                </a:lnTo>
                <a:cubicBezTo>
                  <a:pt x="6177642" y="219238"/>
                  <a:pt x="6131529" y="359230"/>
                  <a:pt x="6048256" y="493872"/>
                </a:cubicBezTo>
                <a:cubicBezTo>
                  <a:pt x="5797543" y="904039"/>
                  <a:pt x="5088385" y="1000340"/>
                  <a:pt x="4221636" y="1207207"/>
                </a:cubicBezTo>
                <a:cubicBezTo>
                  <a:pt x="3759609" y="1317774"/>
                  <a:pt x="3197296" y="1467574"/>
                  <a:pt x="2763922" y="2434143"/>
                </a:cubicBezTo>
                <a:cubicBezTo>
                  <a:pt x="2337711" y="3379311"/>
                  <a:pt x="1628552" y="3768078"/>
                  <a:pt x="847762" y="3768078"/>
                </a:cubicBezTo>
                <a:cubicBezTo>
                  <a:pt x="600407" y="3768078"/>
                  <a:pt x="346407" y="3729068"/>
                  <a:pt x="92319" y="3656598"/>
                </a:cubicBezTo>
                <a:lnTo>
                  <a:pt x="0" y="36278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8238" y="-238114"/>
            <a:ext cx="8177125" cy="6113752"/>
          </a:xfrm>
          <a:custGeom>
            <a:avLst/>
            <a:gdLst/>
            <a:ahLst/>
            <a:cxnLst/>
            <a:rect l="l" t="t" r="r" b="b"/>
            <a:pathLst>
              <a:path w="5737748" h="4150533">
                <a:moveTo>
                  <a:pt x="5735354" y="0"/>
                </a:moveTo>
                <a:cubicBezTo>
                  <a:pt x="5749632" y="198998"/>
                  <a:pt x="5699658" y="405103"/>
                  <a:pt x="5596139" y="579227"/>
                </a:cubicBezTo>
                <a:cubicBezTo>
                  <a:pt x="5542595" y="664512"/>
                  <a:pt x="5467634" y="739136"/>
                  <a:pt x="5385533" y="795993"/>
                </a:cubicBezTo>
                <a:cubicBezTo>
                  <a:pt x="5303432" y="856403"/>
                  <a:pt x="5210623" y="902599"/>
                  <a:pt x="5117813" y="945241"/>
                </a:cubicBezTo>
                <a:cubicBezTo>
                  <a:pt x="5025003" y="987884"/>
                  <a:pt x="4928624" y="1019866"/>
                  <a:pt x="4832245" y="1051848"/>
                </a:cubicBezTo>
                <a:cubicBezTo>
                  <a:pt x="4735866" y="1083829"/>
                  <a:pt x="4639487" y="1112258"/>
                  <a:pt x="4539538" y="1137133"/>
                </a:cubicBezTo>
                <a:cubicBezTo>
                  <a:pt x="4346779" y="1190435"/>
                  <a:pt x="4150451" y="1240185"/>
                  <a:pt x="3954123" y="1293488"/>
                </a:cubicBezTo>
                <a:cubicBezTo>
                  <a:pt x="3857744" y="1318363"/>
                  <a:pt x="3761365" y="1346791"/>
                  <a:pt x="3664986" y="1375220"/>
                </a:cubicBezTo>
                <a:cubicBezTo>
                  <a:pt x="3618581" y="1389434"/>
                  <a:pt x="3572176" y="1403648"/>
                  <a:pt x="3525771" y="1421416"/>
                </a:cubicBezTo>
                <a:cubicBezTo>
                  <a:pt x="3479367" y="1439183"/>
                  <a:pt x="3432962" y="1453397"/>
                  <a:pt x="3390127" y="1474719"/>
                </a:cubicBezTo>
                <a:cubicBezTo>
                  <a:pt x="3343722" y="1492486"/>
                  <a:pt x="3300887" y="1517361"/>
                  <a:pt x="3258051" y="1538682"/>
                </a:cubicBezTo>
                <a:cubicBezTo>
                  <a:pt x="3197368" y="1574218"/>
                  <a:pt x="3197368" y="1574218"/>
                  <a:pt x="3197368" y="1574218"/>
                </a:cubicBezTo>
                <a:cubicBezTo>
                  <a:pt x="3186659" y="1581325"/>
                  <a:pt x="3175951" y="1584878"/>
                  <a:pt x="3168811" y="1591985"/>
                </a:cubicBezTo>
                <a:cubicBezTo>
                  <a:pt x="3136685" y="1613307"/>
                  <a:pt x="3136685" y="1613307"/>
                  <a:pt x="3136685" y="1613307"/>
                </a:cubicBezTo>
                <a:cubicBezTo>
                  <a:pt x="3118837" y="1627521"/>
                  <a:pt x="3097419" y="1638181"/>
                  <a:pt x="3079571" y="1652396"/>
                </a:cubicBezTo>
                <a:cubicBezTo>
                  <a:pt x="3026027" y="1698592"/>
                  <a:pt x="3026027" y="1698592"/>
                  <a:pt x="3026027" y="1698592"/>
                </a:cubicBezTo>
                <a:cubicBezTo>
                  <a:pt x="3015319" y="1705699"/>
                  <a:pt x="3004610" y="1712806"/>
                  <a:pt x="2997471" y="1719913"/>
                </a:cubicBezTo>
                <a:cubicBezTo>
                  <a:pt x="2972483" y="1744788"/>
                  <a:pt x="2972483" y="1744788"/>
                  <a:pt x="2972483" y="1744788"/>
                </a:cubicBezTo>
                <a:cubicBezTo>
                  <a:pt x="2918939" y="1794537"/>
                  <a:pt x="2918939" y="1794537"/>
                  <a:pt x="2918939" y="1794537"/>
                </a:cubicBezTo>
                <a:cubicBezTo>
                  <a:pt x="2786864" y="1929572"/>
                  <a:pt x="2679776" y="2085927"/>
                  <a:pt x="2590536" y="2256497"/>
                </a:cubicBezTo>
                <a:cubicBezTo>
                  <a:pt x="2526283" y="2384425"/>
                  <a:pt x="2526283" y="2384425"/>
                  <a:pt x="2526283" y="2384425"/>
                </a:cubicBezTo>
                <a:cubicBezTo>
                  <a:pt x="2508435" y="2430621"/>
                  <a:pt x="2490587" y="2473263"/>
                  <a:pt x="2472739" y="2519459"/>
                </a:cubicBezTo>
                <a:cubicBezTo>
                  <a:pt x="2451322" y="2562101"/>
                  <a:pt x="2433474" y="2611851"/>
                  <a:pt x="2412056" y="2661600"/>
                </a:cubicBezTo>
                <a:cubicBezTo>
                  <a:pt x="2379930" y="2732672"/>
                  <a:pt x="2379930" y="2732672"/>
                  <a:pt x="2379930" y="2732672"/>
                </a:cubicBezTo>
                <a:cubicBezTo>
                  <a:pt x="2369221" y="2757546"/>
                  <a:pt x="2358512" y="2782421"/>
                  <a:pt x="2347803" y="2803742"/>
                </a:cubicBezTo>
                <a:cubicBezTo>
                  <a:pt x="2251424" y="2995633"/>
                  <a:pt x="2137197" y="3180417"/>
                  <a:pt x="1997982" y="3350987"/>
                </a:cubicBezTo>
                <a:cubicBezTo>
                  <a:pt x="1926590" y="3432718"/>
                  <a:pt x="1848059" y="3514450"/>
                  <a:pt x="1765958" y="3589074"/>
                </a:cubicBezTo>
                <a:cubicBezTo>
                  <a:pt x="1680288" y="3663698"/>
                  <a:pt x="1591048" y="3731216"/>
                  <a:pt x="1494669" y="3795179"/>
                </a:cubicBezTo>
                <a:cubicBezTo>
                  <a:pt x="1301910" y="3916000"/>
                  <a:pt x="1087734" y="4008392"/>
                  <a:pt x="866419" y="4068802"/>
                </a:cubicBezTo>
                <a:cubicBezTo>
                  <a:pt x="755762" y="4097230"/>
                  <a:pt x="641534" y="4118551"/>
                  <a:pt x="527307" y="4132765"/>
                </a:cubicBezTo>
                <a:cubicBezTo>
                  <a:pt x="413080" y="4146980"/>
                  <a:pt x="298853" y="4150533"/>
                  <a:pt x="184626" y="4150533"/>
                </a:cubicBezTo>
                <a:cubicBezTo>
                  <a:pt x="127512" y="4150533"/>
                  <a:pt x="70398" y="4148756"/>
                  <a:pt x="13396" y="4145425"/>
                </a:cubicBezTo>
                <a:lnTo>
                  <a:pt x="0" y="4144291"/>
                </a:lnTo>
                <a:lnTo>
                  <a:pt x="0" y="3435813"/>
                </a:lnTo>
                <a:lnTo>
                  <a:pt x="107712" y="3465255"/>
                </a:lnTo>
                <a:cubicBezTo>
                  <a:pt x="150938" y="3475805"/>
                  <a:pt x="194442" y="3485133"/>
                  <a:pt x="238170" y="3493128"/>
                </a:cubicBezTo>
                <a:cubicBezTo>
                  <a:pt x="323840" y="3507343"/>
                  <a:pt x="409510" y="3518003"/>
                  <a:pt x="498750" y="3521557"/>
                </a:cubicBezTo>
                <a:cubicBezTo>
                  <a:pt x="584421" y="3528664"/>
                  <a:pt x="673661" y="3525110"/>
                  <a:pt x="759331" y="3518003"/>
                </a:cubicBezTo>
                <a:cubicBezTo>
                  <a:pt x="845002" y="3507343"/>
                  <a:pt x="930672" y="3493128"/>
                  <a:pt x="1016342" y="3471807"/>
                </a:cubicBezTo>
                <a:cubicBezTo>
                  <a:pt x="1102013" y="3446932"/>
                  <a:pt x="1184114" y="3418504"/>
                  <a:pt x="1262645" y="3382969"/>
                </a:cubicBezTo>
                <a:cubicBezTo>
                  <a:pt x="1344746" y="3343880"/>
                  <a:pt x="1419707" y="3301237"/>
                  <a:pt x="1494669" y="3251488"/>
                </a:cubicBezTo>
                <a:cubicBezTo>
                  <a:pt x="1569630" y="3201738"/>
                  <a:pt x="1641022" y="3144882"/>
                  <a:pt x="1708845" y="3080918"/>
                </a:cubicBezTo>
                <a:cubicBezTo>
                  <a:pt x="1773098" y="3016954"/>
                  <a:pt x="1837350" y="2949437"/>
                  <a:pt x="1894464" y="2878366"/>
                </a:cubicBezTo>
                <a:cubicBezTo>
                  <a:pt x="1955147" y="2803742"/>
                  <a:pt x="2008691" y="2729118"/>
                  <a:pt x="2058665" y="2647387"/>
                </a:cubicBezTo>
                <a:cubicBezTo>
                  <a:pt x="2072944" y="2626065"/>
                  <a:pt x="2083652" y="2608297"/>
                  <a:pt x="2097931" y="2586976"/>
                </a:cubicBezTo>
                <a:cubicBezTo>
                  <a:pt x="2133627" y="2526566"/>
                  <a:pt x="2133627" y="2526566"/>
                  <a:pt x="2133627" y="2526566"/>
                </a:cubicBezTo>
                <a:cubicBezTo>
                  <a:pt x="2205019" y="2395085"/>
                  <a:pt x="2205019" y="2395085"/>
                  <a:pt x="2205019" y="2395085"/>
                </a:cubicBezTo>
                <a:cubicBezTo>
                  <a:pt x="2230007" y="2348889"/>
                  <a:pt x="2251424" y="2302693"/>
                  <a:pt x="2279981" y="2256497"/>
                </a:cubicBezTo>
                <a:cubicBezTo>
                  <a:pt x="2362082" y="2121463"/>
                  <a:pt x="2362082" y="2121463"/>
                  <a:pt x="2362082" y="2121463"/>
                </a:cubicBezTo>
                <a:cubicBezTo>
                  <a:pt x="2479879" y="1947339"/>
                  <a:pt x="2615523" y="1780323"/>
                  <a:pt x="2779725" y="1641735"/>
                </a:cubicBezTo>
                <a:cubicBezTo>
                  <a:pt x="2840408" y="1591985"/>
                  <a:pt x="2840408" y="1591985"/>
                  <a:pt x="2840408" y="1591985"/>
                </a:cubicBezTo>
                <a:cubicBezTo>
                  <a:pt x="2872535" y="1567111"/>
                  <a:pt x="2872535" y="1567111"/>
                  <a:pt x="2872535" y="1567111"/>
                </a:cubicBezTo>
                <a:cubicBezTo>
                  <a:pt x="2883243" y="1556450"/>
                  <a:pt x="2893952" y="1549343"/>
                  <a:pt x="2904661" y="1542236"/>
                </a:cubicBezTo>
                <a:cubicBezTo>
                  <a:pt x="2972483" y="1496040"/>
                  <a:pt x="2972483" y="1496040"/>
                  <a:pt x="2972483" y="1496040"/>
                </a:cubicBezTo>
                <a:cubicBezTo>
                  <a:pt x="2993901" y="1481826"/>
                  <a:pt x="3018888" y="1471165"/>
                  <a:pt x="3040306" y="1456951"/>
                </a:cubicBezTo>
                <a:cubicBezTo>
                  <a:pt x="3076002" y="1435630"/>
                  <a:pt x="3076002" y="1435630"/>
                  <a:pt x="3076002" y="1435630"/>
                </a:cubicBezTo>
                <a:cubicBezTo>
                  <a:pt x="3086711" y="1432076"/>
                  <a:pt x="3100989" y="1424969"/>
                  <a:pt x="3111698" y="1417862"/>
                </a:cubicBezTo>
                <a:cubicBezTo>
                  <a:pt x="3183090" y="1385880"/>
                  <a:pt x="3183090" y="1385880"/>
                  <a:pt x="3183090" y="1385880"/>
                </a:cubicBezTo>
                <a:cubicBezTo>
                  <a:pt x="3233064" y="1364559"/>
                  <a:pt x="3279469" y="1343238"/>
                  <a:pt x="3329443" y="1325470"/>
                </a:cubicBezTo>
                <a:cubicBezTo>
                  <a:pt x="3379418" y="1307702"/>
                  <a:pt x="3429392" y="1293488"/>
                  <a:pt x="3479367" y="1279274"/>
                </a:cubicBezTo>
                <a:cubicBezTo>
                  <a:pt x="3529341" y="1268613"/>
                  <a:pt x="3579315" y="1254399"/>
                  <a:pt x="3629290" y="1243739"/>
                </a:cubicBezTo>
                <a:cubicBezTo>
                  <a:pt x="3732808" y="1222417"/>
                  <a:pt x="3829187" y="1204650"/>
                  <a:pt x="3929136" y="1183329"/>
                </a:cubicBezTo>
                <a:cubicBezTo>
                  <a:pt x="4129034" y="1144240"/>
                  <a:pt x="4325362" y="1108704"/>
                  <a:pt x="4521690" y="1066062"/>
                </a:cubicBezTo>
                <a:cubicBezTo>
                  <a:pt x="4621639" y="1044740"/>
                  <a:pt x="4718018" y="1023419"/>
                  <a:pt x="4817967" y="998544"/>
                </a:cubicBezTo>
                <a:cubicBezTo>
                  <a:pt x="4914346" y="973670"/>
                  <a:pt x="5010725" y="945241"/>
                  <a:pt x="5103535" y="909706"/>
                </a:cubicBezTo>
                <a:cubicBezTo>
                  <a:pt x="5149939" y="891938"/>
                  <a:pt x="5196344" y="870617"/>
                  <a:pt x="5239179" y="849296"/>
                </a:cubicBezTo>
                <a:cubicBezTo>
                  <a:pt x="5285584" y="827975"/>
                  <a:pt x="5328419" y="803100"/>
                  <a:pt x="5371255" y="774672"/>
                </a:cubicBezTo>
                <a:cubicBezTo>
                  <a:pt x="5410520" y="749797"/>
                  <a:pt x="5449786" y="717815"/>
                  <a:pt x="5485482" y="685833"/>
                </a:cubicBezTo>
                <a:cubicBezTo>
                  <a:pt x="5521178" y="650298"/>
                  <a:pt x="5556874" y="611209"/>
                  <a:pt x="5581861" y="568566"/>
                </a:cubicBezTo>
                <a:cubicBezTo>
                  <a:pt x="5635405" y="486835"/>
                  <a:pt x="5678240" y="394443"/>
                  <a:pt x="5706797" y="298497"/>
                </a:cubicBezTo>
                <a:cubicBezTo>
                  <a:pt x="5731784" y="202552"/>
                  <a:pt x="5742493" y="99499"/>
                  <a:pt x="5735354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3997998" y="3324887"/>
            <a:ext cx="7591240" cy="8309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r"/>
            <a:r>
              <a:rPr lang="zh-CN" altLang="en-US" sz="4800" b="1" i="0" u="none" baseline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ea typeface="微软雅黑"/>
              </a:rPr>
              <a:t>Studi Kasus</a:t>
            </a:r>
          </a:p>
        </p:txBody>
      </p:sp>
      <p:sp>
        <p:nvSpPr>
          <p:cNvPr id="6" name="Freeform 6"/>
          <p:cNvSpPr/>
          <p:nvPr/>
        </p:nvSpPr>
        <p:spPr>
          <a:xfrm>
            <a:off x="8227505" y="6290589"/>
            <a:ext cx="3739828" cy="567412"/>
          </a:xfrm>
          <a:custGeom>
            <a:avLst/>
            <a:gdLst/>
            <a:ahLst/>
            <a:cxnLst/>
            <a:rect l="l" t="t" r="r" b="b"/>
            <a:pathLst>
              <a:path w="4715960" h="715512">
                <a:moveTo>
                  <a:pt x="607527" y="0"/>
                </a:moveTo>
                <a:cubicBezTo>
                  <a:pt x="4105461" y="0"/>
                  <a:pt x="4105461" y="0"/>
                  <a:pt x="4105461" y="0"/>
                </a:cubicBezTo>
                <a:cubicBezTo>
                  <a:pt x="4230281" y="0"/>
                  <a:pt x="4346186" y="68471"/>
                  <a:pt x="4408596" y="175644"/>
                </a:cubicBezTo>
                <a:cubicBezTo>
                  <a:pt x="4690927" y="654942"/>
                  <a:pt x="4690927" y="654942"/>
                  <a:pt x="4690927" y="654942"/>
                </a:cubicBezTo>
                <a:lnTo>
                  <a:pt x="4715960" y="715512"/>
                </a:lnTo>
                <a:lnTo>
                  <a:pt x="0" y="715512"/>
                </a:lnTo>
                <a:lnTo>
                  <a:pt x="25033" y="654942"/>
                </a:lnTo>
                <a:cubicBezTo>
                  <a:pt x="307364" y="175644"/>
                  <a:pt x="307364" y="175644"/>
                  <a:pt x="307364" y="175644"/>
                </a:cubicBezTo>
                <a:cubicBezTo>
                  <a:pt x="369774" y="68471"/>
                  <a:pt x="485679" y="0"/>
                  <a:pt x="607527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9644584" y="1542827"/>
            <a:ext cx="1944653" cy="1641347"/>
          </a:xfrm>
          <a:prstGeom prst="rect">
            <a:avLst/>
          </a:prstGeom>
          <a:noFill/>
        </p:spPr>
        <p:txBody>
          <a:bodyPr vert="horz" wrap="square" lIns="0" tIns="0" rIns="0" bIns="0" anchor="t">
            <a:spAutoFit/>
          </a:bodyPr>
          <a:lstStyle/>
          <a:p>
            <a:pPr marL="0" algn="r">
              <a:spcBef>
                <a:spcPct val="20000"/>
              </a:spcBef>
            </a:pPr>
            <a:r>
              <a:rPr lang="en-US" sz="10666" b="0" i="0" u="none" baseline="0">
                <a:solidFill>
                  <a:srgbClr val="44546A">
                    <a:lumMod val="50000"/>
                  </a:srgbClr>
                </a:solidFill>
                <a:latin typeface="Impact"/>
                <a:ea typeface="Impact"/>
              </a:rPr>
              <a:t>05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4020" y="2894853"/>
            <a:ext cx="11203961" cy="1261980"/>
          </a:xfrm>
          <a:prstGeom prst="rightArrow">
            <a:avLst>
              <a:gd name="adj1" fmla="val 50000"/>
              <a:gd name="adj2" fmla="val 78169"/>
            </a:avLst>
          </a:prstGeom>
          <a:solidFill>
            <a:srgbClr val="000000">
              <a:lumMod val="50000"/>
              <a:lumOff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955869" y="2810998"/>
            <a:ext cx="1390316" cy="1390316"/>
          </a:xfrm>
          <a:prstGeom prst="ellipse">
            <a:avLst/>
          </a:prstGeom>
          <a:solidFill>
            <a:srgbClr val="44546A">
              <a:lumMod val="50000"/>
            </a:srgbClr>
          </a:solidFill>
          <a:ln w="28575" cap="flat" cmpd="sng">
            <a:solidFill>
              <a:srgbClr val="FFFFFF"/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5065782" y="2766517"/>
            <a:ext cx="1390316" cy="1390316"/>
          </a:xfrm>
          <a:prstGeom prst="ellipse">
            <a:avLst/>
          </a:prstGeom>
          <a:solidFill>
            <a:srgbClr val="44546A">
              <a:lumMod val="50000"/>
            </a:srgbClr>
          </a:solidFill>
          <a:ln w="28575" cap="flat" cmpd="sng">
            <a:solidFill>
              <a:srgbClr val="FFFFFF"/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8588067" y="2766517"/>
            <a:ext cx="1390316" cy="1390316"/>
          </a:xfrm>
          <a:prstGeom prst="ellipse">
            <a:avLst/>
          </a:prstGeom>
          <a:solidFill>
            <a:srgbClr val="44546A">
              <a:lumMod val="50000"/>
            </a:srgbClr>
          </a:solidFill>
          <a:ln w="28575" cap="flat" cmpd="sng">
            <a:solidFill>
              <a:srgbClr val="FFFFFF"/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8957402" y="3187562"/>
            <a:ext cx="651644" cy="548225"/>
            <a:chOff x="5368132" y="2625725"/>
            <a:chExt cx="465138" cy="391319"/>
          </a:xfrm>
          <a:solidFill>
            <a:srgbClr val="FFFFFF"/>
          </a:solidFill>
        </p:grpSpPr>
        <p:sp>
          <p:nvSpPr>
            <p:cNvPr id="7" name="Freeform 7"/>
            <p:cNvSpPr/>
            <p:nvPr/>
          </p:nvSpPr>
          <p:spPr>
            <a:xfrm>
              <a:off x="5484813" y="2727325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 lnSpcReduction="10000"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8" name="Freeform 8"/>
            <p:cNvSpPr/>
            <p:nvPr/>
          </p:nvSpPr>
          <p:spPr>
            <a:xfrm>
              <a:off x="5542757" y="2785269"/>
              <a:ext cx="65088" cy="6508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 fontScale="25000" lnSpcReduction="20000"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9" name="Freeform 9"/>
            <p:cNvSpPr/>
            <p:nvPr/>
          </p:nvSpPr>
          <p:spPr>
            <a:xfrm>
              <a:off x="5368132" y="2625725"/>
              <a:ext cx="465138" cy="39131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435673" y="3136409"/>
            <a:ext cx="650532" cy="650532"/>
            <a:chOff x="3191434" y="2145028"/>
            <a:chExt cx="359165" cy="359165"/>
          </a:xfrm>
          <a:solidFill>
            <a:srgbClr val="FFFFFF"/>
          </a:solidFill>
        </p:grpSpPr>
        <p:sp>
          <p:nvSpPr>
            <p:cNvPr id="11" name="Freeform 11"/>
            <p:cNvSpPr/>
            <p:nvPr/>
          </p:nvSpPr>
          <p:spPr>
            <a:xfrm>
              <a:off x="3191434" y="2145028"/>
              <a:ext cx="359165" cy="35916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292736" y="2245717"/>
              <a:ext cx="157173" cy="15717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 fontScale="92500" lnSpcReduction="10000"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25891" y="2279484"/>
              <a:ext cx="90253" cy="9025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 fontScale="47500" lnSpcReduction="20000"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flipH="1">
            <a:off x="2319339" y="3187564"/>
            <a:ext cx="650532" cy="650532"/>
            <a:chOff x="2473104" y="2145028"/>
            <a:chExt cx="359165" cy="359165"/>
          </a:xfrm>
          <a:solidFill>
            <a:srgbClr val="FFFFFF"/>
          </a:solidFill>
        </p:grpSpPr>
        <p:sp>
          <p:nvSpPr>
            <p:cNvPr id="15" name="Freeform 15"/>
            <p:cNvSpPr/>
            <p:nvPr/>
          </p:nvSpPr>
          <p:spPr>
            <a:xfrm>
              <a:off x="2473104" y="2145028"/>
              <a:ext cx="359165" cy="35916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618611" y="2200897"/>
              <a:ext cx="84727" cy="8411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 fontScale="40000" lnSpcReduction="20000"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1577" y="4341705"/>
            <a:ext cx="558432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Penggunaan Aplikasi Kuis Interaktif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51576" y="4692501"/>
            <a:ext cx="5584325" cy="8153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Kuis interaktif meningkatkan keterlibatan siswa; memberikan umpan balik instan dan menyenangkan. Contohnya penggunaan aplikasi seperti Quizizz untuk mata pelajaran matematika dan sains.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0261" y="1157262"/>
            <a:ext cx="880809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Pengumpulan Tugas Melalui Portofolio Digital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390261" y="1505147"/>
            <a:ext cx="8808098" cy="8153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Siswa mengumpulkan tugas dalam portofolio digital; memudahkan guru dalam memberikan umpan balik komprehensif. Platform seperti Google Classroom dapat digunakan untuk mengelola portofolio digital.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42675" y="4341705"/>
            <a:ext cx="604572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Hasil dan Dampak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5842675" y="4692590"/>
            <a:ext cx="6045724" cy="8153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Meningkatkan motivasi belajar; meningkatkan pemahaman konsep; memberikan data yang berguna untuk perbaikan pengajaran. Studi kasus menunjukkan dampak positif asesmen digital di sekolah dasar.</a:t>
            </a:r>
          </a:p>
        </p:txBody>
      </p:sp>
      <p:sp>
        <p:nvSpPr>
          <p:cNvPr id="23" name="AutoShape 23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24" name="Group 24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25" name="AutoShape 25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43641" y="6660777"/>
            <a:ext cx="10504715" cy="2281"/>
            <a:chOff x="693964" y="4580164"/>
            <a:chExt cx="7878536" cy="1711"/>
          </a:xfrm>
        </p:grpSpPr>
        <p:cxnSp>
          <p:nvCxnSpPr>
            <p:cNvPr id="30" name="Connector 30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31" name="Connector 31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32" name="AutoShape 32"/>
          <p:cNvSpPr/>
          <p:nvPr/>
        </p:nvSpPr>
        <p:spPr>
          <a:xfrm>
            <a:off x="784411" y="6300607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Implementasi di Sekolah Dasar</a:t>
            </a:r>
            <a:endParaRPr lang="en-US" sz="1100"/>
          </a:p>
        </p:txBody>
      </p:sp>
      <p:cxnSp>
        <p:nvCxnSpPr>
          <p:cNvPr id="34" name="Connector 34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59444" y="1326543"/>
            <a:ext cx="8301925" cy="4852800"/>
          </a:xfrm>
          <a:prstGeom prst="rect">
            <a:avLst/>
          </a:prstGeom>
          <a:solidFill>
            <a:srgbClr val="FFFFFF"/>
          </a:solidFill>
          <a:ln cap="flat" cmpd="sng">
            <a:prstDash val="solid"/>
          </a:ln>
          <a:effectLst>
            <a:outerShdw blurRad="127000" dist="63500" dir="5400000" algn="t" rotWithShape="0">
              <a:schemeClr val="accent1">
                <a:alpha val="20000"/>
                <a:lumMod val="50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3545624" y="1784711"/>
            <a:ext cx="54864" cy="831943"/>
          </a:xfrm>
          <a:prstGeom prst="rect">
            <a:avLst/>
          </a:prstGeom>
          <a:solidFill>
            <a:srgbClr val="FFFFFF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3545624" y="3386202"/>
            <a:ext cx="54864" cy="831943"/>
          </a:xfrm>
          <a:prstGeom prst="rect">
            <a:avLst/>
          </a:prstGeom>
          <a:solidFill>
            <a:srgbClr val="FFFFFF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3545624" y="4987694"/>
            <a:ext cx="54864" cy="831943"/>
          </a:xfrm>
          <a:prstGeom prst="rect">
            <a:avLst/>
          </a:prstGeom>
          <a:solidFill>
            <a:srgbClr val="FFFFFF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3853206" y="1420135"/>
            <a:ext cx="415656" cy="399888"/>
          </a:xfrm>
          <a:custGeom>
            <a:avLst/>
            <a:gdLst/>
            <a:ahLst/>
            <a:cxnLst/>
            <a:rect l="l" t="t" r="r" b="b"/>
            <a:pathLst>
              <a:path w="675" h="650">
                <a:moveTo>
                  <a:pt x="550" y="125"/>
                </a:moveTo>
                <a:cubicBezTo>
                  <a:pt x="488" y="125"/>
                  <a:pt x="488" y="125"/>
                  <a:pt x="488" y="125"/>
                </a:cubicBezTo>
                <a:cubicBezTo>
                  <a:pt x="488" y="75"/>
                  <a:pt x="488" y="75"/>
                  <a:pt x="488" y="75"/>
                </a:cubicBezTo>
                <a:cubicBezTo>
                  <a:pt x="488" y="34"/>
                  <a:pt x="454" y="0"/>
                  <a:pt x="41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21" y="0"/>
                  <a:pt x="187" y="34"/>
                  <a:pt x="187" y="75"/>
                </a:cubicBezTo>
                <a:cubicBezTo>
                  <a:pt x="187" y="125"/>
                  <a:pt x="187" y="125"/>
                  <a:pt x="187" y="125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56" y="125"/>
                  <a:pt x="0" y="181"/>
                  <a:pt x="0" y="250"/>
                </a:cubicBezTo>
                <a:cubicBezTo>
                  <a:pt x="0" y="525"/>
                  <a:pt x="0" y="525"/>
                  <a:pt x="0" y="525"/>
                </a:cubicBezTo>
                <a:cubicBezTo>
                  <a:pt x="0" y="594"/>
                  <a:pt x="56" y="650"/>
                  <a:pt x="125" y="650"/>
                </a:cubicBezTo>
                <a:cubicBezTo>
                  <a:pt x="550" y="650"/>
                  <a:pt x="550" y="650"/>
                  <a:pt x="550" y="650"/>
                </a:cubicBezTo>
                <a:cubicBezTo>
                  <a:pt x="619" y="650"/>
                  <a:pt x="675" y="594"/>
                  <a:pt x="675" y="525"/>
                </a:cubicBezTo>
                <a:cubicBezTo>
                  <a:pt x="675" y="250"/>
                  <a:pt x="675" y="250"/>
                  <a:pt x="675" y="250"/>
                </a:cubicBezTo>
                <a:cubicBezTo>
                  <a:pt x="675" y="181"/>
                  <a:pt x="619" y="125"/>
                  <a:pt x="550" y="125"/>
                </a:cubicBezTo>
                <a:close/>
                <a:moveTo>
                  <a:pt x="237" y="75"/>
                </a:moveTo>
                <a:cubicBezTo>
                  <a:pt x="237" y="61"/>
                  <a:pt x="249" y="50"/>
                  <a:pt x="262" y="50"/>
                </a:cubicBezTo>
                <a:cubicBezTo>
                  <a:pt x="413" y="50"/>
                  <a:pt x="413" y="50"/>
                  <a:pt x="413" y="50"/>
                </a:cubicBezTo>
                <a:cubicBezTo>
                  <a:pt x="426" y="50"/>
                  <a:pt x="438" y="61"/>
                  <a:pt x="438" y="75"/>
                </a:cubicBezTo>
                <a:cubicBezTo>
                  <a:pt x="438" y="125"/>
                  <a:pt x="438" y="125"/>
                  <a:pt x="438" y="125"/>
                </a:cubicBezTo>
                <a:cubicBezTo>
                  <a:pt x="237" y="125"/>
                  <a:pt x="237" y="125"/>
                  <a:pt x="237" y="125"/>
                </a:cubicBezTo>
                <a:lnTo>
                  <a:pt x="237" y="75"/>
                </a:lnTo>
                <a:close/>
                <a:moveTo>
                  <a:pt x="125" y="175"/>
                </a:moveTo>
                <a:cubicBezTo>
                  <a:pt x="550" y="175"/>
                  <a:pt x="550" y="175"/>
                  <a:pt x="550" y="175"/>
                </a:cubicBezTo>
                <a:cubicBezTo>
                  <a:pt x="591" y="175"/>
                  <a:pt x="625" y="209"/>
                  <a:pt x="625" y="250"/>
                </a:cubicBezTo>
                <a:cubicBezTo>
                  <a:pt x="625" y="275"/>
                  <a:pt x="625" y="275"/>
                  <a:pt x="625" y="275"/>
                </a:cubicBezTo>
                <a:cubicBezTo>
                  <a:pt x="50" y="275"/>
                  <a:pt x="50" y="275"/>
                  <a:pt x="50" y="275"/>
                </a:cubicBezTo>
                <a:cubicBezTo>
                  <a:pt x="50" y="250"/>
                  <a:pt x="50" y="250"/>
                  <a:pt x="50" y="250"/>
                </a:cubicBezTo>
                <a:cubicBezTo>
                  <a:pt x="50" y="209"/>
                  <a:pt x="84" y="175"/>
                  <a:pt x="125" y="175"/>
                </a:cubicBezTo>
                <a:close/>
                <a:moveTo>
                  <a:pt x="381" y="325"/>
                </a:moveTo>
                <a:cubicBezTo>
                  <a:pt x="372" y="340"/>
                  <a:pt x="356" y="350"/>
                  <a:pt x="338" y="350"/>
                </a:cubicBezTo>
                <a:cubicBezTo>
                  <a:pt x="319" y="350"/>
                  <a:pt x="303" y="340"/>
                  <a:pt x="294" y="325"/>
                </a:cubicBezTo>
                <a:lnTo>
                  <a:pt x="381" y="325"/>
                </a:lnTo>
                <a:close/>
                <a:moveTo>
                  <a:pt x="550" y="600"/>
                </a:moveTo>
                <a:cubicBezTo>
                  <a:pt x="125" y="600"/>
                  <a:pt x="125" y="600"/>
                  <a:pt x="125" y="600"/>
                </a:cubicBezTo>
                <a:cubicBezTo>
                  <a:pt x="84" y="600"/>
                  <a:pt x="50" y="566"/>
                  <a:pt x="50" y="525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241" y="325"/>
                  <a:pt x="241" y="325"/>
                  <a:pt x="241" y="325"/>
                </a:cubicBezTo>
                <a:cubicBezTo>
                  <a:pt x="252" y="368"/>
                  <a:pt x="291" y="400"/>
                  <a:pt x="338" y="400"/>
                </a:cubicBezTo>
                <a:cubicBezTo>
                  <a:pt x="384" y="400"/>
                  <a:pt x="422" y="368"/>
                  <a:pt x="434" y="325"/>
                </a:cubicBezTo>
                <a:cubicBezTo>
                  <a:pt x="625" y="325"/>
                  <a:pt x="625" y="325"/>
                  <a:pt x="625" y="325"/>
                </a:cubicBezTo>
                <a:cubicBezTo>
                  <a:pt x="625" y="525"/>
                  <a:pt x="625" y="525"/>
                  <a:pt x="625" y="525"/>
                </a:cubicBezTo>
                <a:cubicBezTo>
                  <a:pt x="625" y="566"/>
                  <a:pt x="591" y="600"/>
                  <a:pt x="550" y="60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</p:spPr>
        <p:txBody>
          <a:bodyPr vert="horz" wrap="square" lIns="121920" tIns="60960" rIns="121920" bIns="60960" anchor="t">
            <a:normAutofit/>
          </a:bodyPr>
          <a:lstStyle/>
          <a:p>
            <a:pPr marL="0" algn="l"/>
            <a:endParaRPr/>
          </a:p>
        </p:txBody>
      </p:sp>
      <p:cxnSp>
        <p:nvCxnSpPr>
          <p:cNvPr id="7" name="Connector 7"/>
          <p:cNvCxnSpPr/>
          <p:nvPr/>
        </p:nvCxnSpPr>
        <p:spPr>
          <a:xfrm>
            <a:off x="4495876" y="2848083"/>
            <a:ext cx="6808923" cy="0"/>
          </a:xfrm>
          <a:prstGeom prst="line">
            <a:avLst/>
          </a:prstGeom>
          <a:ln w="6350" cap="flat" cmpd="sng">
            <a:solidFill>
              <a:srgbClr val="44546A">
                <a:lumMod val="50000"/>
              </a:srgbClr>
            </a:solidFill>
            <a:prstDash val="dash"/>
          </a:ln>
        </p:spPr>
      </p:cxnSp>
      <p:cxnSp>
        <p:nvCxnSpPr>
          <p:cNvPr id="8" name="Connector 8"/>
          <p:cNvCxnSpPr/>
          <p:nvPr/>
        </p:nvCxnSpPr>
        <p:spPr>
          <a:xfrm>
            <a:off x="4495876" y="4449574"/>
            <a:ext cx="6808923" cy="0"/>
          </a:xfrm>
          <a:prstGeom prst="line">
            <a:avLst/>
          </a:prstGeom>
          <a:ln w="6350" cap="flat" cmpd="sng">
            <a:solidFill>
              <a:srgbClr val="44546A">
                <a:lumMod val="50000"/>
              </a:srgbClr>
            </a:solidFill>
            <a:prstDash val="dash"/>
          </a:ln>
        </p:spPr>
      </p:cxnSp>
      <p:cxnSp>
        <p:nvCxnSpPr>
          <p:cNvPr id="9" name="Connector 9"/>
          <p:cNvCxnSpPr/>
          <p:nvPr/>
        </p:nvCxnSpPr>
        <p:spPr>
          <a:xfrm>
            <a:off x="4495876" y="6051066"/>
            <a:ext cx="6808923" cy="0"/>
          </a:xfrm>
          <a:prstGeom prst="line">
            <a:avLst/>
          </a:prstGeom>
          <a:ln w="6350" cap="flat" cmpd="sng">
            <a:solidFill>
              <a:srgbClr val="44546A">
                <a:lumMod val="50000"/>
              </a:srgbClr>
            </a:solidFill>
            <a:prstDash val="dash"/>
          </a:ln>
        </p:spPr>
      </p:cxnSp>
      <p:sp>
        <p:nvSpPr>
          <p:cNvPr id="10" name="Freeform 10"/>
          <p:cNvSpPr/>
          <p:nvPr/>
        </p:nvSpPr>
        <p:spPr>
          <a:xfrm>
            <a:off x="3839136" y="2946938"/>
            <a:ext cx="443795" cy="426429"/>
          </a:xfrm>
          <a:custGeom>
            <a:avLst/>
            <a:gdLst/>
            <a:ahLst/>
            <a:cxnLst/>
            <a:rect l="l" t="t" r="r" b="b"/>
            <a:pathLst>
              <a:path w="676" h="650">
                <a:moveTo>
                  <a:pt x="336" y="115"/>
                </a:moveTo>
                <a:cubicBezTo>
                  <a:pt x="342" y="136"/>
                  <a:pt x="362" y="150"/>
                  <a:pt x="383" y="150"/>
                </a:cubicBezTo>
                <a:cubicBezTo>
                  <a:pt x="586" y="150"/>
                  <a:pt x="586" y="150"/>
                  <a:pt x="586" y="150"/>
                </a:cubicBezTo>
                <a:cubicBezTo>
                  <a:pt x="586" y="122"/>
                  <a:pt x="563" y="100"/>
                  <a:pt x="536" y="100"/>
                </a:cubicBezTo>
                <a:cubicBezTo>
                  <a:pt x="331" y="100"/>
                  <a:pt x="331" y="100"/>
                  <a:pt x="331" y="100"/>
                </a:cubicBezTo>
                <a:lnTo>
                  <a:pt x="336" y="115"/>
                </a:lnTo>
                <a:close/>
                <a:moveTo>
                  <a:pt x="316" y="50"/>
                </a:moveTo>
                <a:cubicBezTo>
                  <a:pt x="536" y="50"/>
                  <a:pt x="536" y="50"/>
                  <a:pt x="536" y="50"/>
                </a:cubicBezTo>
                <a:cubicBezTo>
                  <a:pt x="591" y="50"/>
                  <a:pt x="636" y="95"/>
                  <a:pt x="636" y="150"/>
                </a:cubicBezTo>
                <a:cubicBezTo>
                  <a:pt x="636" y="170"/>
                  <a:pt x="636" y="170"/>
                  <a:pt x="636" y="170"/>
                </a:cubicBezTo>
                <a:cubicBezTo>
                  <a:pt x="660" y="189"/>
                  <a:pt x="676" y="217"/>
                  <a:pt x="676" y="250"/>
                </a:cubicBezTo>
                <a:cubicBezTo>
                  <a:pt x="676" y="550"/>
                  <a:pt x="676" y="550"/>
                  <a:pt x="676" y="550"/>
                </a:cubicBezTo>
                <a:cubicBezTo>
                  <a:pt x="676" y="605"/>
                  <a:pt x="631" y="650"/>
                  <a:pt x="576" y="650"/>
                </a:cubicBezTo>
                <a:cubicBezTo>
                  <a:pt x="100" y="650"/>
                  <a:pt x="100" y="650"/>
                  <a:pt x="100" y="650"/>
                </a:cubicBezTo>
                <a:cubicBezTo>
                  <a:pt x="45" y="650"/>
                  <a:pt x="0" y="605"/>
                  <a:pt x="0" y="55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45"/>
                  <a:pt x="45" y="0"/>
                  <a:pt x="100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65" y="0"/>
                  <a:pt x="298" y="20"/>
                  <a:pt x="316" y="50"/>
                </a:cubicBezTo>
                <a:close/>
                <a:moveTo>
                  <a:pt x="22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72" y="50"/>
                  <a:pt x="50" y="72"/>
                  <a:pt x="50" y="100"/>
                </a:cubicBezTo>
                <a:cubicBezTo>
                  <a:pt x="50" y="550"/>
                  <a:pt x="50" y="550"/>
                  <a:pt x="50" y="550"/>
                </a:cubicBezTo>
                <a:cubicBezTo>
                  <a:pt x="50" y="578"/>
                  <a:pt x="72" y="600"/>
                  <a:pt x="100" y="600"/>
                </a:cubicBezTo>
                <a:cubicBezTo>
                  <a:pt x="575" y="600"/>
                  <a:pt x="575" y="600"/>
                  <a:pt x="575" y="600"/>
                </a:cubicBezTo>
                <a:cubicBezTo>
                  <a:pt x="602" y="600"/>
                  <a:pt x="625" y="578"/>
                  <a:pt x="625" y="550"/>
                </a:cubicBezTo>
                <a:cubicBezTo>
                  <a:pt x="625" y="250"/>
                  <a:pt x="625" y="250"/>
                  <a:pt x="625" y="250"/>
                </a:cubicBezTo>
                <a:cubicBezTo>
                  <a:pt x="625" y="222"/>
                  <a:pt x="602" y="200"/>
                  <a:pt x="575" y="200"/>
                </a:cubicBezTo>
                <a:cubicBezTo>
                  <a:pt x="386" y="200"/>
                  <a:pt x="386" y="200"/>
                  <a:pt x="386" y="200"/>
                </a:cubicBezTo>
                <a:cubicBezTo>
                  <a:pt x="342" y="200"/>
                  <a:pt x="303" y="171"/>
                  <a:pt x="291" y="130"/>
                </a:cubicBezTo>
                <a:cubicBezTo>
                  <a:pt x="276" y="85"/>
                  <a:pt x="276" y="85"/>
                  <a:pt x="276" y="85"/>
                </a:cubicBezTo>
                <a:cubicBezTo>
                  <a:pt x="270" y="64"/>
                  <a:pt x="251" y="50"/>
                  <a:pt x="228" y="50"/>
                </a:cubicBezTo>
                <a:close/>
                <a:moveTo>
                  <a:pt x="150" y="475"/>
                </a:moveTo>
                <a:cubicBezTo>
                  <a:pt x="350" y="475"/>
                  <a:pt x="350" y="475"/>
                  <a:pt x="350" y="475"/>
                </a:cubicBezTo>
                <a:cubicBezTo>
                  <a:pt x="363" y="475"/>
                  <a:pt x="375" y="486"/>
                  <a:pt x="375" y="500"/>
                </a:cubicBezTo>
                <a:cubicBezTo>
                  <a:pt x="375" y="514"/>
                  <a:pt x="363" y="525"/>
                  <a:pt x="350" y="525"/>
                </a:cubicBezTo>
                <a:cubicBezTo>
                  <a:pt x="150" y="525"/>
                  <a:pt x="150" y="525"/>
                  <a:pt x="150" y="525"/>
                </a:cubicBezTo>
                <a:cubicBezTo>
                  <a:pt x="136" y="525"/>
                  <a:pt x="125" y="514"/>
                  <a:pt x="125" y="500"/>
                </a:cubicBezTo>
                <a:cubicBezTo>
                  <a:pt x="125" y="486"/>
                  <a:pt x="136" y="475"/>
                  <a:pt x="150" y="475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</p:spPr>
        <p:txBody>
          <a:bodyPr vert="horz" wrap="square" lIns="121920" tIns="60960" rIns="121920" bIns="60960" anchor="t">
            <a:normAutofit/>
          </a:bodyPr>
          <a:lstStyle/>
          <a:p>
            <a:pPr marL="0" algn="l"/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3839136" y="4489664"/>
            <a:ext cx="443795" cy="378385"/>
          </a:xfrm>
          <a:custGeom>
            <a:avLst/>
            <a:gdLst/>
            <a:ahLst/>
            <a:cxnLst/>
            <a:rect l="l" t="t" r="r" b="b"/>
            <a:pathLst>
              <a:path w="675" h="575">
                <a:moveTo>
                  <a:pt x="550" y="0"/>
                </a:moveTo>
                <a:cubicBezTo>
                  <a:pt x="125" y="0"/>
                  <a:pt x="125" y="0"/>
                  <a:pt x="125" y="0"/>
                </a:cubicBezTo>
                <a:cubicBezTo>
                  <a:pt x="56" y="0"/>
                  <a:pt x="0" y="57"/>
                  <a:pt x="0" y="125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19"/>
                  <a:pt x="56" y="575"/>
                  <a:pt x="125" y="575"/>
                </a:cubicBezTo>
                <a:cubicBezTo>
                  <a:pt x="550" y="575"/>
                  <a:pt x="550" y="575"/>
                  <a:pt x="550" y="575"/>
                </a:cubicBezTo>
                <a:cubicBezTo>
                  <a:pt x="618" y="575"/>
                  <a:pt x="675" y="519"/>
                  <a:pt x="675" y="450"/>
                </a:cubicBezTo>
                <a:cubicBezTo>
                  <a:pt x="675" y="125"/>
                  <a:pt x="675" y="125"/>
                  <a:pt x="675" y="125"/>
                </a:cubicBezTo>
                <a:cubicBezTo>
                  <a:pt x="675" y="57"/>
                  <a:pt x="618" y="0"/>
                  <a:pt x="550" y="0"/>
                </a:cubicBezTo>
                <a:close/>
                <a:moveTo>
                  <a:pt x="125" y="50"/>
                </a:moveTo>
                <a:cubicBezTo>
                  <a:pt x="550" y="50"/>
                  <a:pt x="550" y="50"/>
                  <a:pt x="550" y="50"/>
                </a:cubicBezTo>
                <a:cubicBezTo>
                  <a:pt x="577" y="50"/>
                  <a:pt x="601" y="65"/>
                  <a:pt x="613" y="87"/>
                </a:cubicBezTo>
                <a:cubicBezTo>
                  <a:pt x="368" y="285"/>
                  <a:pt x="368" y="285"/>
                  <a:pt x="368" y="285"/>
                </a:cubicBezTo>
                <a:cubicBezTo>
                  <a:pt x="350" y="300"/>
                  <a:pt x="323" y="300"/>
                  <a:pt x="306" y="285"/>
                </a:cubicBezTo>
                <a:cubicBezTo>
                  <a:pt x="61" y="87"/>
                  <a:pt x="61" y="87"/>
                  <a:pt x="61" y="87"/>
                </a:cubicBezTo>
                <a:cubicBezTo>
                  <a:pt x="73" y="65"/>
                  <a:pt x="97" y="50"/>
                  <a:pt x="125" y="50"/>
                </a:cubicBezTo>
                <a:close/>
                <a:moveTo>
                  <a:pt x="550" y="525"/>
                </a:moveTo>
                <a:cubicBezTo>
                  <a:pt x="125" y="525"/>
                  <a:pt x="125" y="525"/>
                  <a:pt x="125" y="525"/>
                </a:cubicBezTo>
                <a:cubicBezTo>
                  <a:pt x="83" y="525"/>
                  <a:pt x="50" y="492"/>
                  <a:pt x="50" y="450"/>
                </a:cubicBezTo>
                <a:cubicBezTo>
                  <a:pt x="50" y="143"/>
                  <a:pt x="50" y="143"/>
                  <a:pt x="50" y="143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93" y="340"/>
                  <a:pt x="315" y="348"/>
                  <a:pt x="337" y="348"/>
                </a:cubicBezTo>
                <a:cubicBezTo>
                  <a:pt x="360" y="348"/>
                  <a:pt x="382" y="340"/>
                  <a:pt x="400" y="325"/>
                </a:cubicBezTo>
                <a:cubicBezTo>
                  <a:pt x="625" y="143"/>
                  <a:pt x="625" y="143"/>
                  <a:pt x="625" y="143"/>
                </a:cubicBezTo>
                <a:cubicBezTo>
                  <a:pt x="625" y="450"/>
                  <a:pt x="625" y="450"/>
                  <a:pt x="625" y="450"/>
                </a:cubicBezTo>
                <a:cubicBezTo>
                  <a:pt x="625" y="492"/>
                  <a:pt x="591" y="525"/>
                  <a:pt x="550" y="525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</p:spPr>
        <p:txBody>
          <a:bodyPr vert="horz" wrap="square" lIns="121920" tIns="60960" rIns="121920" bIns="60960" anchor="t">
            <a:normAutofit lnSpcReduction="10000"/>
          </a:bodyPr>
          <a:lstStyle/>
          <a:p>
            <a:pPr marL="0" algn="l"/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4411050" y="1440357"/>
            <a:ext cx="715689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Penilaian Otomatis dengan Soal Pilihan Ganda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380519" y="1820023"/>
            <a:ext cx="7027068" cy="8460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0" i="0" u="none" baseline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Soal pilihan ganda dapat dinilai secara otomatis; menghemat waktu dan tenaga guru. Gunakan platform seperti Respondus untuk membuat dan mengelola soal pilihan ganda.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07799" y="2990875"/>
            <a:ext cx="7156892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Penggunaan Learning Management System (LMS)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380520" y="3394513"/>
            <a:ext cx="7027068" cy="8460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0" i="0" u="none" baseline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LMS memudahkan pengelolaan kursus, tugas, dan asesmen; memberikan aksesibilitas dan fleksibilitas bagi mahasiswa. Contoh penggunaan Moodle untuk mata kuliah tertentu.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07799" y="4509579"/>
            <a:ext cx="7224221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Hasil dan Dampak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4407799" y="4975968"/>
            <a:ext cx="7688107" cy="6705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0" i="0" u="none" baseline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Efisiensi penilaian; peningkatan kualitas umpan balik; data yang lebih akurat untuk evaluasi program studi. Asesmen digital membantu meningkatkan efektivitas pembelajaran di perguruan tinggi.</a:t>
            </a:r>
          </a:p>
        </p:txBody>
      </p:sp>
      <p:pic>
        <p:nvPicPr>
          <p:cNvPr id="18" name="image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0481"/>
            <a:ext cx="3129776" cy="4925121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20" name="Group 20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21" name="AutoShape 21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43641" y="6678029"/>
            <a:ext cx="10504715" cy="2281"/>
            <a:chOff x="693964" y="4580164"/>
            <a:chExt cx="7878536" cy="1711"/>
          </a:xfrm>
        </p:grpSpPr>
        <p:cxnSp>
          <p:nvCxnSpPr>
            <p:cNvPr id="26" name="Connector 26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27" name="Connector 27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28" name="AutoShape 28"/>
          <p:cNvSpPr/>
          <p:nvPr/>
        </p:nvSpPr>
        <p:spPr>
          <a:xfrm>
            <a:off x="784411" y="6317859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Implementasi di Perguruan Tinggi</a:t>
            </a:r>
            <a:endParaRPr lang="en-US" sz="1100"/>
          </a:p>
        </p:txBody>
      </p:sp>
      <p:cxnSp>
        <p:nvCxnSpPr>
          <p:cNvPr id="30" name="Connector 30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4" dur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30" y="-12700"/>
            <a:ext cx="8185155" cy="6858492"/>
          </a:xfrm>
          <a:custGeom>
            <a:avLst/>
            <a:gdLst/>
            <a:ahLst/>
            <a:cxnLst/>
            <a:rect l="l" t="t" r="r" b="b"/>
            <a:pathLst>
              <a:path w="6138866" h="5143869">
                <a:moveTo>
                  <a:pt x="0" y="0"/>
                </a:moveTo>
                <a:lnTo>
                  <a:pt x="6119611" y="0"/>
                </a:lnTo>
                <a:lnTo>
                  <a:pt x="6126074" y="23498"/>
                </a:lnTo>
                <a:lnTo>
                  <a:pt x="6138866" y="156095"/>
                </a:lnTo>
                <a:lnTo>
                  <a:pt x="6134000" y="240195"/>
                </a:lnTo>
                <a:cubicBezTo>
                  <a:pt x="6116614" y="363005"/>
                  <a:pt x="6079337" y="481878"/>
                  <a:pt x="6024964" y="594613"/>
                </a:cubicBezTo>
                <a:cubicBezTo>
                  <a:pt x="5846511" y="967005"/>
                  <a:pt x="5618983" y="1215268"/>
                  <a:pt x="4704409" y="1506199"/>
                </a:cubicBezTo>
                <a:cubicBezTo>
                  <a:pt x="4003978" y="1731186"/>
                  <a:pt x="3272320" y="1707910"/>
                  <a:pt x="2986794" y="2654407"/>
                </a:cubicBezTo>
                <a:cubicBezTo>
                  <a:pt x="2839491" y="3139275"/>
                  <a:pt x="2718556" y="4221517"/>
                  <a:pt x="1716897" y="5023385"/>
                </a:cubicBezTo>
                <a:lnTo>
                  <a:pt x="1552293" y="5143869"/>
                </a:lnTo>
                <a:lnTo>
                  <a:pt x="0" y="5143869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2" y="-12700"/>
            <a:ext cx="8185153" cy="4982143"/>
          </a:xfrm>
          <a:custGeom>
            <a:avLst/>
            <a:gdLst/>
            <a:ahLst/>
            <a:cxnLst/>
            <a:rect l="l" t="t" r="r" b="b"/>
            <a:pathLst>
              <a:path w="6190569" h="3768078">
                <a:moveTo>
                  <a:pt x="0" y="0"/>
                </a:moveTo>
                <a:lnTo>
                  <a:pt x="6188810" y="0"/>
                </a:lnTo>
                <a:lnTo>
                  <a:pt x="6190569" y="76181"/>
                </a:lnTo>
                <a:cubicBezTo>
                  <a:pt x="6177642" y="219238"/>
                  <a:pt x="6131529" y="359230"/>
                  <a:pt x="6048256" y="493872"/>
                </a:cubicBezTo>
                <a:cubicBezTo>
                  <a:pt x="5797543" y="904039"/>
                  <a:pt x="5088385" y="1000340"/>
                  <a:pt x="4221636" y="1207207"/>
                </a:cubicBezTo>
                <a:cubicBezTo>
                  <a:pt x="3759609" y="1317774"/>
                  <a:pt x="3197296" y="1467574"/>
                  <a:pt x="2763922" y="2434143"/>
                </a:cubicBezTo>
                <a:cubicBezTo>
                  <a:pt x="2337711" y="3379311"/>
                  <a:pt x="1628552" y="3768078"/>
                  <a:pt x="847762" y="3768078"/>
                </a:cubicBezTo>
                <a:cubicBezTo>
                  <a:pt x="600407" y="3768078"/>
                  <a:pt x="346407" y="3729068"/>
                  <a:pt x="92319" y="3656598"/>
                </a:cubicBezTo>
                <a:lnTo>
                  <a:pt x="0" y="36278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8238" y="-238114"/>
            <a:ext cx="8177125" cy="6113752"/>
          </a:xfrm>
          <a:custGeom>
            <a:avLst/>
            <a:gdLst/>
            <a:ahLst/>
            <a:cxnLst/>
            <a:rect l="l" t="t" r="r" b="b"/>
            <a:pathLst>
              <a:path w="5737748" h="4150533">
                <a:moveTo>
                  <a:pt x="5735354" y="0"/>
                </a:moveTo>
                <a:cubicBezTo>
                  <a:pt x="5749632" y="198998"/>
                  <a:pt x="5699658" y="405103"/>
                  <a:pt x="5596139" y="579227"/>
                </a:cubicBezTo>
                <a:cubicBezTo>
                  <a:pt x="5542595" y="664512"/>
                  <a:pt x="5467634" y="739136"/>
                  <a:pt x="5385533" y="795993"/>
                </a:cubicBezTo>
                <a:cubicBezTo>
                  <a:pt x="5303432" y="856403"/>
                  <a:pt x="5210623" y="902599"/>
                  <a:pt x="5117813" y="945241"/>
                </a:cubicBezTo>
                <a:cubicBezTo>
                  <a:pt x="5025003" y="987884"/>
                  <a:pt x="4928624" y="1019866"/>
                  <a:pt x="4832245" y="1051848"/>
                </a:cubicBezTo>
                <a:cubicBezTo>
                  <a:pt x="4735866" y="1083829"/>
                  <a:pt x="4639487" y="1112258"/>
                  <a:pt x="4539538" y="1137133"/>
                </a:cubicBezTo>
                <a:cubicBezTo>
                  <a:pt x="4346779" y="1190435"/>
                  <a:pt x="4150451" y="1240185"/>
                  <a:pt x="3954123" y="1293488"/>
                </a:cubicBezTo>
                <a:cubicBezTo>
                  <a:pt x="3857744" y="1318363"/>
                  <a:pt x="3761365" y="1346791"/>
                  <a:pt x="3664986" y="1375220"/>
                </a:cubicBezTo>
                <a:cubicBezTo>
                  <a:pt x="3618581" y="1389434"/>
                  <a:pt x="3572176" y="1403648"/>
                  <a:pt x="3525771" y="1421416"/>
                </a:cubicBezTo>
                <a:cubicBezTo>
                  <a:pt x="3479367" y="1439183"/>
                  <a:pt x="3432962" y="1453397"/>
                  <a:pt x="3390127" y="1474719"/>
                </a:cubicBezTo>
                <a:cubicBezTo>
                  <a:pt x="3343722" y="1492486"/>
                  <a:pt x="3300887" y="1517361"/>
                  <a:pt x="3258051" y="1538682"/>
                </a:cubicBezTo>
                <a:cubicBezTo>
                  <a:pt x="3197368" y="1574218"/>
                  <a:pt x="3197368" y="1574218"/>
                  <a:pt x="3197368" y="1574218"/>
                </a:cubicBezTo>
                <a:cubicBezTo>
                  <a:pt x="3186659" y="1581325"/>
                  <a:pt x="3175951" y="1584878"/>
                  <a:pt x="3168811" y="1591985"/>
                </a:cubicBezTo>
                <a:cubicBezTo>
                  <a:pt x="3136685" y="1613307"/>
                  <a:pt x="3136685" y="1613307"/>
                  <a:pt x="3136685" y="1613307"/>
                </a:cubicBezTo>
                <a:cubicBezTo>
                  <a:pt x="3118837" y="1627521"/>
                  <a:pt x="3097419" y="1638181"/>
                  <a:pt x="3079571" y="1652396"/>
                </a:cubicBezTo>
                <a:cubicBezTo>
                  <a:pt x="3026027" y="1698592"/>
                  <a:pt x="3026027" y="1698592"/>
                  <a:pt x="3026027" y="1698592"/>
                </a:cubicBezTo>
                <a:cubicBezTo>
                  <a:pt x="3015319" y="1705699"/>
                  <a:pt x="3004610" y="1712806"/>
                  <a:pt x="2997471" y="1719913"/>
                </a:cubicBezTo>
                <a:cubicBezTo>
                  <a:pt x="2972483" y="1744788"/>
                  <a:pt x="2972483" y="1744788"/>
                  <a:pt x="2972483" y="1744788"/>
                </a:cubicBezTo>
                <a:cubicBezTo>
                  <a:pt x="2918939" y="1794537"/>
                  <a:pt x="2918939" y="1794537"/>
                  <a:pt x="2918939" y="1794537"/>
                </a:cubicBezTo>
                <a:cubicBezTo>
                  <a:pt x="2786864" y="1929572"/>
                  <a:pt x="2679776" y="2085927"/>
                  <a:pt x="2590536" y="2256497"/>
                </a:cubicBezTo>
                <a:cubicBezTo>
                  <a:pt x="2526283" y="2384425"/>
                  <a:pt x="2526283" y="2384425"/>
                  <a:pt x="2526283" y="2384425"/>
                </a:cubicBezTo>
                <a:cubicBezTo>
                  <a:pt x="2508435" y="2430621"/>
                  <a:pt x="2490587" y="2473263"/>
                  <a:pt x="2472739" y="2519459"/>
                </a:cubicBezTo>
                <a:cubicBezTo>
                  <a:pt x="2451322" y="2562101"/>
                  <a:pt x="2433474" y="2611851"/>
                  <a:pt x="2412056" y="2661600"/>
                </a:cubicBezTo>
                <a:cubicBezTo>
                  <a:pt x="2379930" y="2732672"/>
                  <a:pt x="2379930" y="2732672"/>
                  <a:pt x="2379930" y="2732672"/>
                </a:cubicBezTo>
                <a:cubicBezTo>
                  <a:pt x="2369221" y="2757546"/>
                  <a:pt x="2358512" y="2782421"/>
                  <a:pt x="2347803" y="2803742"/>
                </a:cubicBezTo>
                <a:cubicBezTo>
                  <a:pt x="2251424" y="2995633"/>
                  <a:pt x="2137197" y="3180417"/>
                  <a:pt x="1997982" y="3350987"/>
                </a:cubicBezTo>
                <a:cubicBezTo>
                  <a:pt x="1926590" y="3432718"/>
                  <a:pt x="1848059" y="3514450"/>
                  <a:pt x="1765958" y="3589074"/>
                </a:cubicBezTo>
                <a:cubicBezTo>
                  <a:pt x="1680288" y="3663698"/>
                  <a:pt x="1591048" y="3731216"/>
                  <a:pt x="1494669" y="3795179"/>
                </a:cubicBezTo>
                <a:cubicBezTo>
                  <a:pt x="1301910" y="3916000"/>
                  <a:pt x="1087734" y="4008392"/>
                  <a:pt x="866419" y="4068802"/>
                </a:cubicBezTo>
                <a:cubicBezTo>
                  <a:pt x="755762" y="4097230"/>
                  <a:pt x="641534" y="4118551"/>
                  <a:pt x="527307" y="4132765"/>
                </a:cubicBezTo>
                <a:cubicBezTo>
                  <a:pt x="413080" y="4146980"/>
                  <a:pt x="298853" y="4150533"/>
                  <a:pt x="184626" y="4150533"/>
                </a:cubicBezTo>
                <a:cubicBezTo>
                  <a:pt x="127512" y="4150533"/>
                  <a:pt x="70398" y="4148756"/>
                  <a:pt x="13396" y="4145425"/>
                </a:cubicBezTo>
                <a:lnTo>
                  <a:pt x="0" y="4144291"/>
                </a:lnTo>
                <a:lnTo>
                  <a:pt x="0" y="3435813"/>
                </a:lnTo>
                <a:lnTo>
                  <a:pt x="107712" y="3465255"/>
                </a:lnTo>
                <a:cubicBezTo>
                  <a:pt x="150938" y="3475805"/>
                  <a:pt x="194442" y="3485133"/>
                  <a:pt x="238170" y="3493128"/>
                </a:cubicBezTo>
                <a:cubicBezTo>
                  <a:pt x="323840" y="3507343"/>
                  <a:pt x="409510" y="3518003"/>
                  <a:pt x="498750" y="3521557"/>
                </a:cubicBezTo>
                <a:cubicBezTo>
                  <a:pt x="584421" y="3528664"/>
                  <a:pt x="673661" y="3525110"/>
                  <a:pt x="759331" y="3518003"/>
                </a:cubicBezTo>
                <a:cubicBezTo>
                  <a:pt x="845002" y="3507343"/>
                  <a:pt x="930672" y="3493128"/>
                  <a:pt x="1016342" y="3471807"/>
                </a:cubicBezTo>
                <a:cubicBezTo>
                  <a:pt x="1102013" y="3446932"/>
                  <a:pt x="1184114" y="3418504"/>
                  <a:pt x="1262645" y="3382969"/>
                </a:cubicBezTo>
                <a:cubicBezTo>
                  <a:pt x="1344746" y="3343880"/>
                  <a:pt x="1419707" y="3301237"/>
                  <a:pt x="1494669" y="3251488"/>
                </a:cubicBezTo>
                <a:cubicBezTo>
                  <a:pt x="1569630" y="3201738"/>
                  <a:pt x="1641022" y="3144882"/>
                  <a:pt x="1708845" y="3080918"/>
                </a:cubicBezTo>
                <a:cubicBezTo>
                  <a:pt x="1773098" y="3016954"/>
                  <a:pt x="1837350" y="2949437"/>
                  <a:pt x="1894464" y="2878366"/>
                </a:cubicBezTo>
                <a:cubicBezTo>
                  <a:pt x="1955147" y="2803742"/>
                  <a:pt x="2008691" y="2729118"/>
                  <a:pt x="2058665" y="2647387"/>
                </a:cubicBezTo>
                <a:cubicBezTo>
                  <a:pt x="2072944" y="2626065"/>
                  <a:pt x="2083652" y="2608297"/>
                  <a:pt x="2097931" y="2586976"/>
                </a:cubicBezTo>
                <a:cubicBezTo>
                  <a:pt x="2133627" y="2526566"/>
                  <a:pt x="2133627" y="2526566"/>
                  <a:pt x="2133627" y="2526566"/>
                </a:cubicBezTo>
                <a:cubicBezTo>
                  <a:pt x="2205019" y="2395085"/>
                  <a:pt x="2205019" y="2395085"/>
                  <a:pt x="2205019" y="2395085"/>
                </a:cubicBezTo>
                <a:cubicBezTo>
                  <a:pt x="2230007" y="2348889"/>
                  <a:pt x="2251424" y="2302693"/>
                  <a:pt x="2279981" y="2256497"/>
                </a:cubicBezTo>
                <a:cubicBezTo>
                  <a:pt x="2362082" y="2121463"/>
                  <a:pt x="2362082" y="2121463"/>
                  <a:pt x="2362082" y="2121463"/>
                </a:cubicBezTo>
                <a:cubicBezTo>
                  <a:pt x="2479879" y="1947339"/>
                  <a:pt x="2615523" y="1780323"/>
                  <a:pt x="2779725" y="1641735"/>
                </a:cubicBezTo>
                <a:cubicBezTo>
                  <a:pt x="2840408" y="1591985"/>
                  <a:pt x="2840408" y="1591985"/>
                  <a:pt x="2840408" y="1591985"/>
                </a:cubicBezTo>
                <a:cubicBezTo>
                  <a:pt x="2872535" y="1567111"/>
                  <a:pt x="2872535" y="1567111"/>
                  <a:pt x="2872535" y="1567111"/>
                </a:cubicBezTo>
                <a:cubicBezTo>
                  <a:pt x="2883243" y="1556450"/>
                  <a:pt x="2893952" y="1549343"/>
                  <a:pt x="2904661" y="1542236"/>
                </a:cubicBezTo>
                <a:cubicBezTo>
                  <a:pt x="2972483" y="1496040"/>
                  <a:pt x="2972483" y="1496040"/>
                  <a:pt x="2972483" y="1496040"/>
                </a:cubicBezTo>
                <a:cubicBezTo>
                  <a:pt x="2993901" y="1481826"/>
                  <a:pt x="3018888" y="1471165"/>
                  <a:pt x="3040306" y="1456951"/>
                </a:cubicBezTo>
                <a:cubicBezTo>
                  <a:pt x="3076002" y="1435630"/>
                  <a:pt x="3076002" y="1435630"/>
                  <a:pt x="3076002" y="1435630"/>
                </a:cubicBezTo>
                <a:cubicBezTo>
                  <a:pt x="3086711" y="1432076"/>
                  <a:pt x="3100989" y="1424969"/>
                  <a:pt x="3111698" y="1417862"/>
                </a:cubicBezTo>
                <a:cubicBezTo>
                  <a:pt x="3183090" y="1385880"/>
                  <a:pt x="3183090" y="1385880"/>
                  <a:pt x="3183090" y="1385880"/>
                </a:cubicBezTo>
                <a:cubicBezTo>
                  <a:pt x="3233064" y="1364559"/>
                  <a:pt x="3279469" y="1343238"/>
                  <a:pt x="3329443" y="1325470"/>
                </a:cubicBezTo>
                <a:cubicBezTo>
                  <a:pt x="3379418" y="1307702"/>
                  <a:pt x="3429392" y="1293488"/>
                  <a:pt x="3479367" y="1279274"/>
                </a:cubicBezTo>
                <a:cubicBezTo>
                  <a:pt x="3529341" y="1268613"/>
                  <a:pt x="3579315" y="1254399"/>
                  <a:pt x="3629290" y="1243739"/>
                </a:cubicBezTo>
                <a:cubicBezTo>
                  <a:pt x="3732808" y="1222417"/>
                  <a:pt x="3829187" y="1204650"/>
                  <a:pt x="3929136" y="1183329"/>
                </a:cubicBezTo>
                <a:cubicBezTo>
                  <a:pt x="4129034" y="1144240"/>
                  <a:pt x="4325362" y="1108704"/>
                  <a:pt x="4521690" y="1066062"/>
                </a:cubicBezTo>
                <a:cubicBezTo>
                  <a:pt x="4621639" y="1044740"/>
                  <a:pt x="4718018" y="1023419"/>
                  <a:pt x="4817967" y="998544"/>
                </a:cubicBezTo>
                <a:cubicBezTo>
                  <a:pt x="4914346" y="973670"/>
                  <a:pt x="5010725" y="945241"/>
                  <a:pt x="5103535" y="909706"/>
                </a:cubicBezTo>
                <a:cubicBezTo>
                  <a:pt x="5149939" y="891938"/>
                  <a:pt x="5196344" y="870617"/>
                  <a:pt x="5239179" y="849296"/>
                </a:cubicBezTo>
                <a:cubicBezTo>
                  <a:pt x="5285584" y="827975"/>
                  <a:pt x="5328419" y="803100"/>
                  <a:pt x="5371255" y="774672"/>
                </a:cubicBezTo>
                <a:cubicBezTo>
                  <a:pt x="5410520" y="749797"/>
                  <a:pt x="5449786" y="717815"/>
                  <a:pt x="5485482" y="685833"/>
                </a:cubicBezTo>
                <a:cubicBezTo>
                  <a:pt x="5521178" y="650298"/>
                  <a:pt x="5556874" y="611209"/>
                  <a:pt x="5581861" y="568566"/>
                </a:cubicBezTo>
                <a:cubicBezTo>
                  <a:pt x="5635405" y="486835"/>
                  <a:pt x="5678240" y="394443"/>
                  <a:pt x="5706797" y="298497"/>
                </a:cubicBezTo>
                <a:cubicBezTo>
                  <a:pt x="5731784" y="202552"/>
                  <a:pt x="5742493" y="99499"/>
                  <a:pt x="5735354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3997998" y="3324887"/>
            <a:ext cx="7591240" cy="8309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r"/>
            <a:r>
              <a:rPr lang="zh-CN" altLang="en-US" sz="4800" b="1" i="0" u="none" baseline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ea typeface="微软雅黑"/>
              </a:rPr>
              <a:t>Kesimpulan dan Rekomendasi</a:t>
            </a:r>
          </a:p>
        </p:txBody>
      </p:sp>
      <p:sp>
        <p:nvSpPr>
          <p:cNvPr id="6" name="Freeform 6"/>
          <p:cNvSpPr/>
          <p:nvPr/>
        </p:nvSpPr>
        <p:spPr>
          <a:xfrm>
            <a:off x="8227505" y="6290589"/>
            <a:ext cx="3739828" cy="567412"/>
          </a:xfrm>
          <a:custGeom>
            <a:avLst/>
            <a:gdLst/>
            <a:ahLst/>
            <a:cxnLst/>
            <a:rect l="l" t="t" r="r" b="b"/>
            <a:pathLst>
              <a:path w="4715960" h="715512">
                <a:moveTo>
                  <a:pt x="607527" y="0"/>
                </a:moveTo>
                <a:cubicBezTo>
                  <a:pt x="4105461" y="0"/>
                  <a:pt x="4105461" y="0"/>
                  <a:pt x="4105461" y="0"/>
                </a:cubicBezTo>
                <a:cubicBezTo>
                  <a:pt x="4230281" y="0"/>
                  <a:pt x="4346186" y="68471"/>
                  <a:pt x="4408596" y="175644"/>
                </a:cubicBezTo>
                <a:cubicBezTo>
                  <a:pt x="4690927" y="654942"/>
                  <a:pt x="4690927" y="654942"/>
                  <a:pt x="4690927" y="654942"/>
                </a:cubicBezTo>
                <a:lnTo>
                  <a:pt x="4715960" y="715512"/>
                </a:lnTo>
                <a:lnTo>
                  <a:pt x="0" y="715512"/>
                </a:lnTo>
                <a:lnTo>
                  <a:pt x="25033" y="654942"/>
                </a:lnTo>
                <a:cubicBezTo>
                  <a:pt x="307364" y="175644"/>
                  <a:pt x="307364" y="175644"/>
                  <a:pt x="307364" y="175644"/>
                </a:cubicBezTo>
                <a:cubicBezTo>
                  <a:pt x="369774" y="68471"/>
                  <a:pt x="485679" y="0"/>
                  <a:pt x="607527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9644584" y="1542827"/>
            <a:ext cx="1944653" cy="1641347"/>
          </a:xfrm>
          <a:prstGeom prst="rect">
            <a:avLst/>
          </a:prstGeom>
          <a:noFill/>
        </p:spPr>
        <p:txBody>
          <a:bodyPr vert="horz" wrap="square" lIns="0" tIns="0" rIns="0" bIns="0" anchor="t">
            <a:spAutoFit/>
          </a:bodyPr>
          <a:lstStyle/>
          <a:p>
            <a:pPr marL="0" algn="r">
              <a:spcBef>
                <a:spcPct val="20000"/>
              </a:spcBef>
            </a:pPr>
            <a:r>
              <a:rPr lang="en-US" sz="10666" b="0" i="0" u="none" baseline="0">
                <a:solidFill>
                  <a:srgbClr val="44546A">
                    <a:lumMod val="50000"/>
                  </a:srgbClr>
                </a:solidFill>
                <a:latin typeface="Impact"/>
                <a:ea typeface="Impact"/>
              </a:rPr>
              <a:t>06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85872" y="1318680"/>
            <a:ext cx="4800000" cy="4800000"/>
            <a:chOff x="2726872" y="584792"/>
            <a:chExt cx="6433458" cy="6090537"/>
          </a:xfrm>
        </p:grpSpPr>
        <p:sp>
          <p:nvSpPr>
            <p:cNvPr id="3" name="Freeform 3"/>
            <p:cNvSpPr/>
            <p:nvPr/>
          </p:nvSpPr>
          <p:spPr>
            <a:xfrm>
              <a:off x="3209568" y="730161"/>
              <a:ext cx="5950762" cy="5945168"/>
            </a:xfrm>
            <a:custGeom>
              <a:avLst/>
              <a:gdLst/>
              <a:ahLst/>
              <a:cxnLst/>
              <a:rect l="l" t="t" r="r" b="b"/>
              <a:pathLst>
                <a:path w="8687" h="8686">
                  <a:moveTo>
                    <a:pt x="6059" y="947"/>
                  </a:moveTo>
                  <a:cubicBezTo>
                    <a:pt x="7934" y="1895"/>
                    <a:pt x="8687" y="4184"/>
                    <a:pt x="7739" y="6059"/>
                  </a:cubicBezTo>
                  <a:cubicBezTo>
                    <a:pt x="6792" y="7934"/>
                    <a:pt x="4503" y="8686"/>
                    <a:pt x="2628" y="7739"/>
                  </a:cubicBezTo>
                  <a:cubicBezTo>
                    <a:pt x="753" y="6791"/>
                    <a:pt x="0" y="4502"/>
                    <a:pt x="948" y="2627"/>
                  </a:cubicBezTo>
                  <a:cubicBezTo>
                    <a:pt x="1895" y="752"/>
                    <a:pt x="4184" y="0"/>
                    <a:pt x="6059" y="947"/>
                  </a:cubicBezTo>
                  <a:close/>
                </a:path>
              </a:pathLst>
            </a:custGeom>
            <a:noFill/>
            <a:ln w="12700" cap="flat">
              <a:solidFill>
                <a:srgbClr val="44546A">
                  <a:lumMod val="60000"/>
                  <a:lumOff val="40000"/>
                </a:srgbClr>
              </a:solidFill>
              <a:prstDash val="dash"/>
            </a:ln>
          </p:spPr>
          <p:txBody>
            <a:bodyPr vert="horz" wrap="square" lIns="121920" tIns="60960" rIns="121920" bIns="60960" anchor="t">
              <a:normAutofit/>
            </a:bodyPr>
            <a:lstStyle/>
            <a:p>
              <a:pPr marL="0" algn="l"/>
              <a:endParaRPr/>
            </a:p>
          </p:txBody>
        </p:sp>
        <p:sp>
          <p:nvSpPr>
            <p:cNvPr id="4" name="Freeform 4"/>
            <p:cNvSpPr/>
            <p:nvPr/>
          </p:nvSpPr>
          <p:spPr>
            <a:xfrm>
              <a:off x="6500844" y="584792"/>
              <a:ext cx="1634457" cy="1632592"/>
            </a:xfrm>
            <a:custGeom>
              <a:avLst/>
              <a:gdLst/>
              <a:ahLst/>
              <a:cxnLst/>
              <a:rect l="l" t="t" r="r" b="b"/>
              <a:pathLst>
                <a:path w="2386" h="2385">
                  <a:moveTo>
                    <a:pt x="1664" y="260"/>
                  </a:moveTo>
                  <a:cubicBezTo>
                    <a:pt x="2179" y="520"/>
                    <a:pt x="2386" y="1149"/>
                    <a:pt x="2126" y="1664"/>
                  </a:cubicBezTo>
                  <a:cubicBezTo>
                    <a:pt x="1865" y="2179"/>
                    <a:pt x="1237" y="2385"/>
                    <a:pt x="722" y="2125"/>
                  </a:cubicBezTo>
                  <a:cubicBezTo>
                    <a:pt x="207" y="1865"/>
                    <a:pt x="0" y="1236"/>
                    <a:pt x="261" y="722"/>
                  </a:cubicBezTo>
                  <a:cubicBezTo>
                    <a:pt x="521" y="207"/>
                    <a:pt x="1149" y="0"/>
                    <a:pt x="1664" y="260"/>
                  </a:cubicBez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 cap="flat">
              <a:prstDash val="soli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rot="0" vert="horz" wrap="square" lIns="121920" tIns="60960" rIns="121920" bIns="60960" anchor="t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5" name="Freeform 5"/>
            <p:cNvSpPr/>
            <p:nvPr/>
          </p:nvSpPr>
          <p:spPr>
            <a:xfrm>
              <a:off x="6931802" y="4804051"/>
              <a:ext cx="1634457" cy="1632591"/>
            </a:xfrm>
            <a:custGeom>
              <a:avLst/>
              <a:gdLst/>
              <a:ahLst/>
              <a:cxnLst/>
              <a:rect l="l" t="t" r="r" b="b"/>
              <a:pathLst>
                <a:path w="2386" h="2385">
                  <a:moveTo>
                    <a:pt x="1664" y="260"/>
                  </a:moveTo>
                  <a:cubicBezTo>
                    <a:pt x="2179" y="520"/>
                    <a:pt x="2386" y="1149"/>
                    <a:pt x="2125" y="1664"/>
                  </a:cubicBezTo>
                  <a:cubicBezTo>
                    <a:pt x="1865" y="2179"/>
                    <a:pt x="1237" y="2385"/>
                    <a:pt x="722" y="2125"/>
                  </a:cubicBezTo>
                  <a:cubicBezTo>
                    <a:pt x="207" y="1865"/>
                    <a:pt x="0" y="1236"/>
                    <a:pt x="260" y="721"/>
                  </a:cubicBezTo>
                  <a:cubicBezTo>
                    <a:pt x="521" y="207"/>
                    <a:pt x="1149" y="0"/>
                    <a:pt x="1664" y="260"/>
                  </a:cubicBez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 cap="flat">
              <a:prstDash val="soli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rot="0" vert="horz" wrap="square" lIns="121920" tIns="60960" rIns="121920" bIns="60960" anchor="t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>
              <a:off x="2726872" y="3050453"/>
              <a:ext cx="1632592" cy="1632592"/>
            </a:xfrm>
            <a:custGeom>
              <a:avLst/>
              <a:gdLst/>
              <a:ahLst/>
              <a:cxnLst/>
              <a:rect l="l" t="t" r="r" b="b"/>
              <a:pathLst>
                <a:path w="2385" h="2385">
                  <a:moveTo>
                    <a:pt x="1664" y="260"/>
                  </a:moveTo>
                  <a:cubicBezTo>
                    <a:pt x="2179" y="521"/>
                    <a:pt x="2385" y="1149"/>
                    <a:pt x="2125" y="1664"/>
                  </a:cubicBezTo>
                  <a:cubicBezTo>
                    <a:pt x="1865" y="2179"/>
                    <a:pt x="1236" y="2385"/>
                    <a:pt x="722" y="2125"/>
                  </a:cubicBezTo>
                  <a:cubicBezTo>
                    <a:pt x="207" y="1865"/>
                    <a:pt x="0" y="1237"/>
                    <a:pt x="260" y="722"/>
                  </a:cubicBezTo>
                  <a:cubicBezTo>
                    <a:pt x="520" y="207"/>
                    <a:pt x="1149" y="0"/>
                    <a:pt x="1664" y="260"/>
                  </a:cubicBez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 cap="flat">
              <a:prstDash val="solid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rot="0" vert="horz" wrap="square" lIns="121920" tIns="60960" rIns="121920" bIns="60960" anchor="t">
              <a:no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7947124" y="1282782"/>
            <a:ext cx="4080034" cy="33855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Mengatasi Tantangan Bersama</a:t>
            </a:r>
          </a:p>
        </p:txBody>
      </p:sp>
      <p:sp>
        <p:nvSpPr>
          <p:cNvPr id="8" name="AutoShape 8"/>
          <p:cNvSpPr/>
          <p:nvPr/>
        </p:nvSpPr>
        <p:spPr>
          <a:xfrm>
            <a:off x="7933915" y="1556601"/>
            <a:ext cx="4093243" cy="15392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Kesenjangan digital dan keamanan data adalah tantangan utama; memerlukan solusi kolaboratif dari semua pihak. Pemerintah, sekolah, guru, dan siswa harus bekerja sama untuk mengatasi tantangan ini.</a:t>
            </a:r>
          </a:p>
        </p:txBody>
      </p:sp>
      <p:sp>
        <p:nvSpPr>
          <p:cNvPr id="9" name="AutoShape 9"/>
          <p:cNvSpPr/>
          <p:nvPr/>
        </p:nvSpPr>
        <p:spPr>
          <a:xfrm>
            <a:off x="7960335" y="3981777"/>
            <a:ext cx="4066823" cy="30777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4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Poin Penting yang Harus Diingat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960335" y="4239924"/>
            <a:ext cx="4066823" cy="11772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Asesmen digital bukan pengganti guru; tetapi alat untuk membantu mereka. Fokus pada kualitas konten, umpan balik, dan integrasi ke dalam pembelajaran.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55610" y="2465335"/>
            <a:ext cx="3405383" cy="33855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Asesmen Digital: Investasi Masa Depan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55610" y="2956555"/>
            <a:ext cx="3405383" cy="19011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Asesmen digital menawarkan banyak manfaat; namun juga memiliki tantangan yang perlu diatasi. Dengan perencanaan dan implementasi yang tepat, asesmen digital dapat meningkatkan kualitas pendidikan.</a:t>
            </a:r>
          </a:p>
        </p:txBody>
      </p:sp>
      <p:sp>
        <p:nvSpPr>
          <p:cNvPr id="13" name="Freeform 13"/>
          <p:cNvSpPr/>
          <p:nvPr/>
        </p:nvSpPr>
        <p:spPr>
          <a:xfrm>
            <a:off x="6668253" y="1657497"/>
            <a:ext cx="531279" cy="528937"/>
          </a:xfrm>
          <a:custGeom>
            <a:avLst/>
            <a:gdLst/>
            <a:ahLst/>
            <a:cxnLst/>
            <a:rect l="l" t="t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FFFFFF"/>
          </a:solidFill>
        </p:spPr>
        <p:txBody>
          <a:bodyPr vert="horz" lIns="25400" tIns="25400" rIns="25400" bIns="25400" anchor="ctr">
            <a:norm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grpSp>
        <p:nvGrpSpPr>
          <p:cNvPr id="14" name="Group 14"/>
          <p:cNvGrpSpPr/>
          <p:nvPr/>
        </p:nvGrpSpPr>
        <p:grpSpPr>
          <a:xfrm>
            <a:off x="3906300" y="3633333"/>
            <a:ext cx="363871" cy="530419"/>
            <a:chOff x="2528974" y="2863357"/>
            <a:chExt cx="246811" cy="359779"/>
          </a:xfrm>
          <a:solidFill>
            <a:srgbClr val="FFFFFF"/>
          </a:solidFill>
        </p:grpSpPr>
        <p:sp>
          <p:nvSpPr>
            <p:cNvPr id="15" name="Freeform 15"/>
            <p:cNvSpPr/>
            <p:nvPr/>
          </p:nvSpPr>
          <p:spPr>
            <a:xfrm>
              <a:off x="2528974" y="2863357"/>
              <a:ext cx="246811" cy="35977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84843" y="2919841"/>
              <a:ext cx="73061" cy="7306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 fontScale="25000" lnSpcReduction="20000"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flipH="1">
            <a:off x="6991974" y="5036459"/>
            <a:ext cx="529512" cy="529512"/>
            <a:chOff x="2473104" y="2145028"/>
            <a:chExt cx="359165" cy="359165"/>
          </a:xfrm>
          <a:solidFill>
            <a:srgbClr val="FFFFFF"/>
          </a:solidFill>
        </p:grpSpPr>
        <p:sp>
          <p:nvSpPr>
            <p:cNvPr id="18" name="Freeform 18"/>
            <p:cNvSpPr/>
            <p:nvPr/>
          </p:nvSpPr>
          <p:spPr>
            <a:xfrm>
              <a:off x="2473104" y="2145028"/>
              <a:ext cx="359165" cy="35916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618611" y="2200897"/>
              <a:ext cx="84727" cy="8411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</p:spPr>
          <p:txBody>
            <a:bodyPr vert="horz" lIns="25400" tIns="25400" rIns="25400" bIns="25400" anchor="ctr">
              <a:normAutofit fontScale="25000" lnSpcReduction="20000"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21" name="Group 21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22" name="AutoShape 22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3641" y="6660777"/>
            <a:ext cx="10504715" cy="2281"/>
            <a:chOff x="693964" y="4580164"/>
            <a:chExt cx="7878536" cy="1711"/>
          </a:xfrm>
        </p:grpSpPr>
        <p:cxnSp>
          <p:nvCxnSpPr>
            <p:cNvPr id="27" name="Connector 27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28" name="Connector 28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29" name="AutoShape 29"/>
          <p:cNvSpPr/>
          <p:nvPr/>
        </p:nvSpPr>
        <p:spPr>
          <a:xfrm>
            <a:off x="784411" y="6300607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Ringkasan Manfaat dan Tantangan</a:t>
            </a:r>
            <a:endParaRPr lang="en-US" sz="1100"/>
          </a:p>
        </p:txBody>
      </p:sp>
      <p:cxnSp>
        <p:nvCxnSpPr>
          <p:cNvPr id="31" name="Connector 31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7696" y="4699442"/>
            <a:ext cx="7313504" cy="8153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Jangan mencoba melakukan semuanya sekaligus; mulai dengan proyek percontohan dan skala secara bertahap. Pelajari dari pengalaman dan sesuaikan strategi sesuai kebutuhan.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87696" y="4353731"/>
            <a:ext cx="731350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Memulai dengan Langkah Kecil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0058" y="1611241"/>
            <a:ext cx="5057173" cy="11772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Sebelum memulai, evaluasi kebutuhan dan sumber daya yang tersedia; pastikan ada dukungan teknis dan pelatihan yang memadai. Libatkan semua pemangku kepentingan dalam proses perencanaan.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058" y="1276334"/>
            <a:ext cx="505717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Evaluasi Kebutuhan dan Sumber Daya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900957" y="1611241"/>
            <a:ext cx="5010512" cy="11772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Guru perlu terus mengembangkan keterampilan digital; ikuti pelatihan, konferensi, dan program sertifikasi. Asesmen digital adalah proses yang berkelanjutan; memerlukan komitmen jangka panjang.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00957" y="1272687"/>
            <a:ext cx="5010512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Berinvestasi dalam Pengembangan Profesional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>
            <a:off x="244186" y="3658853"/>
            <a:ext cx="11667284" cy="0"/>
          </a:xfrm>
          <a:prstGeom prst="straightConnector1">
            <a:avLst/>
          </a:prstGeom>
          <a:ln w="19050" cap="flat" cmpd="sng">
            <a:solidFill>
              <a:srgbClr val="44546A">
                <a:lumMod val="50000"/>
              </a:srgbClr>
            </a:solidFill>
            <a:prstDash val="solid"/>
            <a:tailEnd type="triangle"/>
          </a:ln>
        </p:spPr>
      </p:cxnSp>
      <p:sp>
        <p:nvSpPr>
          <p:cNvPr id="9" name="AutoShape 9"/>
          <p:cNvSpPr/>
          <p:nvPr/>
        </p:nvSpPr>
        <p:spPr>
          <a:xfrm>
            <a:off x="2287695" y="3170048"/>
            <a:ext cx="567013" cy="488805"/>
          </a:xfrm>
          <a:prstGeom prst="triangle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  <a:effectLst>
            <a:outerShdw blurRad="254000" dist="254000" dir="5400000" algn="t" rotWithShape="0">
              <a:srgbClr val="000000">
                <a:alpha val="40000"/>
              </a:srgbClr>
            </a:outerShdw>
          </a:effectLst>
        </p:spPr>
        <p:txBody>
          <a:bodyPr rot="0" vert="horz" wrap="square" lIns="121920" tIns="60960" rIns="121920" bIns="6096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9167948" y="3170048"/>
            <a:ext cx="567013" cy="488805"/>
          </a:xfrm>
          <a:prstGeom prst="triangle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  <a:effectLst>
            <a:outerShdw blurRad="254000" dist="254000" dir="5400000" algn="t" rotWithShape="0">
              <a:srgbClr val="000000">
                <a:alpha val="40000"/>
              </a:srgbClr>
            </a:outerShdw>
          </a:effectLst>
        </p:spPr>
        <p:txBody>
          <a:bodyPr rot="0" vert="horz" wrap="square" lIns="121920" tIns="60960" rIns="121920" bIns="6096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11" name="AutoShape 11"/>
          <p:cNvSpPr/>
          <p:nvPr/>
        </p:nvSpPr>
        <p:spPr>
          <a:xfrm flipV="1">
            <a:off x="5457520" y="3656732"/>
            <a:ext cx="567013" cy="488805"/>
          </a:xfrm>
          <a:prstGeom prst="triangle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  <a:effectLst>
            <a:outerShdw blurRad="254000" dist="254000" dir="5400000" algn="t" rotWithShape="0">
              <a:srgbClr val="000000">
                <a:alpha val="40000"/>
              </a:srgbClr>
            </a:outerShdw>
          </a:effectLst>
        </p:spPr>
        <p:txBody>
          <a:bodyPr rot="0" vert="horz" wrap="square" lIns="121920" tIns="60960" rIns="121920" bIns="6096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14" name="AutoShape 14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43641" y="6660777"/>
            <a:ext cx="10504715" cy="2281"/>
            <a:chOff x="693964" y="4580164"/>
            <a:chExt cx="7878536" cy="1711"/>
          </a:xfrm>
        </p:grpSpPr>
        <p:cxnSp>
          <p:nvCxnSpPr>
            <p:cNvPr id="19" name="Connector 19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20" name="Connector 20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21" name="AutoShape 21"/>
          <p:cNvSpPr/>
          <p:nvPr/>
        </p:nvSpPr>
        <p:spPr>
          <a:xfrm>
            <a:off x="784411" y="6300607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Rekomendasi untuk Implementasi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up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30" y="-12700"/>
            <a:ext cx="8185155" cy="6858492"/>
          </a:xfrm>
          <a:custGeom>
            <a:avLst/>
            <a:gdLst/>
            <a:ahLst/>
            <a:cxnLst/>
            <a:rect l="l" t="t" r="r" b="b"/>
            <a:pathLst>
              <a:path w="6138866" h="5143869">
                <a:moveTo>
                  <a:pt x="0" y="0"/>
                </a:moveTo>
                <a:lnTo>
                  <a:pt x="6119611" y="0"/>
                </a:lnTo>
                <a:lnTo>
                  <a:pt x="6126074" y="23498"/>
                </a:lnTo>
                <a:lnTo>
                  <a:pt x="6138866" y="156095"/>
                </a:lnTo>
                <a:lnTo>
                  <a:pt x="6134000" y="240195"/>
                </a:lnTo>
                <a:cubicBezTo>
                  <a:pt x="6116614" y="363005"/>
                  <a:pt x="6079337" y="481878"/>
                  <a:pt x="6024964" y="594613"/>
                </a:cubicBezTo>
                <a:cubicBezTo>
                  <a:pt x="5846511" y="967005"/>
                  <a:pt x="5618983" y="1215268"/>
                  <a:pt x="4704409" y="1506199"/>
                </a:cubicBezTo>
                <a:cubicBezTo>
                  <a:pt x="4003978" y="1731186"/>
                  <a:pt x="3272320" y="1707910"/>
                  <a:pt x="2986794" y="2654407"/>
                </a:cubicBezTo>
                <a:cubicBezTo>
                  <a:pt x="2839491" y="3139275"/>
                  <a:pt x="2718556" y="4221517"/>
                  <a:pt x="1716897" y="5023385"/>
                </a:cubicBezTo>
                <a:lnTo>
                  <a:pt x="1552293" y="5143869"/>
                </a:lnTo>
                <a:lnTo>
                  <a:pt x="0" y="5143869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2" y="-12700"/>
            <a:ext cx="8185153" cy="4982143"/>
          </a:xfrm>
          <a:custGeom>
            <a:avLst/>
            <a:gdLst/>
            <a:ahLst/>
            <a:cxnLst/>
            <a:rect l="l" t="t" r="r" b="b"/>
            <a:pathLst>
              <a:path w="6190569" h="3768078">
                <a:moveTo>
                  <a:pt x="0" y="0"/>
                </a:moveTo>
                <a:lnTo>
                  <a:pt x="6188810" y="0"/>
                </a:lnTo>
                <a:lnTo>
                  <a:pt x="6190569" y="76181"/>
                </a:lnTo>
                <a:cubicBezTo>
                  <a:pt x="6177642" y="219238"/>
                  <a:pt x="6131529" y="359230"/>
                  <a:pt x="6048256" y="493872"/>
                </a:cubicBezTo>
                <a:cubicBezTo>
                  <a:pt x="5797543" y="904039"/>
                  <a:pt x="5088385" y="1000340"/>
                  <a:pt x="4221636" y="1207207"/>
                </a:cubicBezTo>
                <a:cubicBezTo>
                  <a:pt x="3759609" y="1317774"/>
                  <a:pt x="3197296" y="1467574"/>
                  <a:pt x="2763922" y="2434143"/>
                </a:cubicBezTo>
                <a:cubicBezTo>
                  <a:pt x="2337711" y="3379311"/>
                  <a:pt x="1628552" y="3768078"/>
                  <a:pt x="847762" y="3768078"/>
                </a:cubicBezTo>
                <a:cubicBezTo>
                  <a:pt x="600407" y="3768078"/>
                  <a:pt x="346407" y="3729068"/>
                  <a:pt x="92319" y="3656598"/>
                </a:cubicBezTo>
                <a:lnTo>
                  <a:pt x="0" y="36278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8238" y="-238114"/>
            <a:ext cx="8177125" cy="6113752"/>
          </a:xfrm>
          <a:custGeom>
            <a:avLst/>
            <a:gdLst/>
            <a:ahLst/>
            <a:cxnLst/>
            <a:rect l="l" t="t" r="r" b="b"/>
            <a:pathLst>
              <a:path w="5737748" h="4150533">
                <a:moveTo>
                  <a:pt x="5735354" y="0"/>
                </a:moveTo>
                <a:cubicBezTo>
                  <a:pt x="5749632" y="198998"/>
                  <a:pt x="5699658" y="405103"/>
                  <a:pt x="5596139" y="579227"/>
                </a:cubicBezTo>
                <a:cubicBezTo>
                  <a:pt x="5542595" y="664512"/>
                  <a:pt x="5467634" y="739136"/>
                  <a:pt x="5385533" y="795993"/>
                </a:cubicBezTo>
                <a:cubicBezTo>
                  <a:pt x="5303432" y="856403"/>
                  <a:pt x="5210623" y="902599"/>
                  <a:pt x="5117813" y="945241"/>
                </a:cubicBezTo>
                <a:cubicBezTo>
                  <a:pt x="5025003" y="987884"/>
                  <a:pt x="4928624" y="1019866"/>
                  <a:pt x="4832245" y="1051848"/>
                </a:cubicBezTo>
                <a:cubicBezTo>
                  <a:pt x="4735866" y="1083829"/>
                  <a:pt x="4639487" y="1112258"/>
                  <a:pt x="4539538" y="1137133"/>
                </a:cubicBezTo>
                <a:cubicBezTo>
                  <a:pt x="4346779" y="1190435"/>
                  <a:pt x="4150451" y="1240185"/>
                  <a:pt x="3954123" y="1293488"/>
                </a:cubicBezTo>
                <a:cubicBezTo>
                  <a:pt x="3857744" y="1318363"/>
                  <a:pt x="3761365" y="1346791"/>
                  <a:pt x="3664986" y="1375220"/>
                </a:cubicBezTo>
                <a:cubicBezTo>
                  <a:pt x="3618581" y="1389434"/>
                  <a:pt x="3572176" y="1403648"/>
                  <a:pt x="3525771" y="1421416"/>
                </a:cubicBezTo>
                <a:cubicBezTo>
                  <a:pt x="3479367" y="1439183"/>
                  <a:pt x="3432962" y="1453397"/>
                  <a:pt x="3390127" y="1474719"/>
                </a:cubicBezTo>
                <a:cubicBezTo>
                  <a:pt x="3343722" y="1492486"/>
                  <a:pt x="3300887" y="1517361"/>
                  <a:pt x="3258051" y="1538682"/>
                </a:cubicBezTo>
                <a:cubicBezTo>
                  <a:pt x="3197368" y="1574218"/>
                  <a:pt x="3197368" y="1574218"/>
                  <a:pt x="3197368" y="1574218"/>
                </a:cubicBezTo>
                <a:cubicBezTo>
                  <a:pt x="3186659" y="1581325"/>
                  <a:pt x="3175951" y="1584878"/>
                  <a:pt x="3168811" y="1591985"/>
                </a:cubicBezTo>
                <a:cubicBezTo>
                  <a:pt x="3136685" y="1613307"/>
                  <a:pt x="3136685" y="1613307"/>
                  <a:pt x="3136685" y="1613307"/>
                </a:cubicBezTo>
                <a:cubicBezTo>
                  <a:pt x="3118837" y="1627521"/>
                  <a:pt x="3097419" y="1638181"/>
                  <a:pt x="3079571" y="1652396"/>
                </a:cubicBezTo>
                <a:cubicBezTo>
                  <a:pt x="3026027" y="1698592"/>
                  <a:pt x="3026027" y="1698592"/>
                  <a:pt x="3026027" y="1698592"/>
                </a:cubicBezTo>
                <a:cubicBezTo>
                  <a:pt x="3015319" y="1705699"/>
                  <a:pt x="3004610" y="1712806"/>
                  <a:pt x="2997471" y="1719913"/>
                </a:cubicBezTo>
                <a:cubicBezTo>
                  <a:pt x="2972483" y="1744788"/>
                  <a:pt x="2972483" y="1744788"/>
                  <a:pt x="2972483" y="1744788"/>
                </a:cubicBezTo>
                <a:cubicBezTo>
                  <a:pt x="2918939" y="1794537"/>
                  <a:pt x="2918939" y="1794537"/>
                  <a:pt x="2918939" y="1794537"/>
                </a:cubicBezTo>
                <a:cubicBezTo>
                  <a:pt x="2786864" y="1929572"/>
                  <a:pt x="2679776" y="2085927"/>
                  <a:pt x="2590536" y="2256497"/>
                </a:cubicBezTo>
                <a:cubicBezTo>
                  <a:pt x="2526283" y="2384425"/>
                  <a:pt x="2526283" y="2384425"/>
                  <a:pt x="2526283" y="2384425"/>
                </a:cubicBezTo>
                <a:cubicBezTo>
                  <a:pt x="2508435" y="2430621"/>
                  <a:pt x="2490587" y="2473263"/>
                  <a:pt x="2472739" y="2519459"/>
                </a:cubicBezTo>
                <a:cubicBezTo>
                  <a:pt x="2451322" y="2562101"/>
                  <a:pt x="2433474" y="2611851"/>
                  <a:pt x="2412056" y="2661600"/>
                </a:cubicBezTo>
                <a:cubicBezTo>
                  <a:pt x="2379930" y="2732672"/>
                  <a:pt x="2379930" y="2732672"/>
                  <a:pt x="2379930" y="2732672"/>
                </a:cubicBezTo>
                <a:cubicBezTo>
                  <a:pt x="2369221" y="2757546"/>
                  <a:pt x="2358512" y="2782421"/>
                  <a:pt x="2347803" y="2803742"/>
                </a:cubicBezTo>
                <a:cubicBezTo>
                  <a:pt x="2251424" y="2995633"/>
                  <a:pt x="2137197" y="3180417"/>
                  <a:pt x="1997982" y="3350987"/>
                </a:cubicBezTo>
                <a:cubicBezTo>
                  <a:pt x="1926590" y="3432718"/>
                  <a:pt x="1848059" y="3514450"/>
                  <a:pt x="1765958" y="3589074"/>
                </a:cubicBezTo>
                <a:cubicBezTo>
                  <a:pt x="1680288" y="3663698"/>
                  <a:pt x="1591048" y="3731216"/>
                  <a:pt x="1494669" y="3795179"/>
                </a:cubicBezTo>
                <a:cubicBezTo>
                  <a:pt x="1301910" y="3916000"/>
                  <a:pt x="1087734" y="4008392"/>
                  <a:pt x="866419" y="4068802"/>
                </a:cubicBezTo>
                <a:cubicBezTo>
                  <a:pt x="755762" y="4097230"/>
                  <a:pt x="641534" y="4118551"/>
                  <a:pt x="527307" y="4132765"/>
                </a:cubicBezTo>
                <a:cubicBezTo>
                  <a:pt x="413080" y="4146980"/>
                  <a:pt x="298853" y="4150533"/>
                  <a:pt x="184626" y="4150533"/>
                </a:cubicBezTo>
                <a:cubicBezTo>
                  <a:pt x="127512" y="4150533"/>
                  <a:pt x="70398" y="4148756"/>
                  <a:pt x="13396" y="4145425"/>
                </a:cubicBezTo>
                <a:lnTo>
                  <a:pt x="0" y="4144291"/>
                </a:lnTo>
                <a:lnTo>
                  <a:pt x="0" y="3435813"/>
                </a:lnTo>
                <a:lnTo>
                  <a:pt x="107712" y="3465255"/>
                </a:lnTo>
                <a:cubicBezTo>
                  <a:pt x="150938" y="3475805"/>
                  <a:pt x="194442" y="3485133"/>
                  <a:pt x="238170" y="3493128"/>
                </a:cubicBezTo>
                <a:cubicBezTo>
                  <a:pt x="323840" y="3507343"/>
                  <a:pt x="409510" y="3518003"/>
                  <a:pt x="498750" y="3521557"/>
                </a:cubicBezTo>
                <a:cubicBezTo>
                  <a:pt x="584421" y="3528664"/>
                  <a:pt x="673661" y="3525110"/>
                  <a:pt x="759331" y="3518003"/>
                </a:cubicBezTo>
                <a:cubicBezTo>
                  <a:pt x="845002" y="3507343"/>
                  <a:pt x="930672" y="3493128"/>
                  <a:pt x="1016342" y="3471807"/>
                </a:cubicBezTo>
                <a:cubicBezTo>
                  <a:pt x="1102013" y="3446932"/>
                  <a:pt x="1184114" y="3418504"/>
                  <a:pt x="1262645" y="3382969"/>
                </a:cubicBezTo>
                <a:cubicBezTo>
                  <a:pt x="1344746" y="3343880"/>
                  <a:pt x="1419707" y="3301237"/>
                  <a:pt x="1494669" y="3251488"/>
                </a:cubicBezTo>
                <a:cubicBezTo>
                  <a:pt x="1569630" y="3201738"/>
                  <a:pt x="1641022" y="3144882"/>
                  <a:pt x="1708845" y="3080918"/>
                </a:cubicBezTo>
                <a:cubicBezTo>
                  <a:pt x="1773098" y="3016954"/>
                  <a:pt x="1837350" y="2949437"/>
                  <a:pt x="1894464" y="2878366"/>
                </a:cubicBezTo>
                <a:cubicBezTo>
                  <a:pt x="1955147" y="2803742"/>
                  <a:pt x="2008691" y="2729118"/>
                  <a:pt x="2058665" y="2647387"/>
                </a:cubicBezTo>
                <a:cubicBezTo>
                  <a:pt x="2072944" y="2626065"/>
                  <a:pt x="2083652" y="2608297"/>
                  <a:pt x="2097931" y="2586976"/>
                </a:cubicBezTo>
                <a:cubicBezTo>
                  <a:pt x="2133627" y="2526566"/>
                  <a:pt x="2133627" y="2526566"/>
                  <a:pt x="2133627" y="2526566"/>
                </a:cubicBezTo>
                <a:cubicBezTo>
                  <a:pt x="2205019" y="2395085"/>
                  <a:pt x="2205019" y="2395085"/>
                  <a:pt x="2205019" y="2395085"/>
                </a:cubicBezTo>
                <a:cubicBezTo>
                  <a:pt x="2230007" y="2348889"/>
                  <a:pt x="2251424" y="2302693"/>
                  <a:pt x="2279981" y="2256497"/>
                </a:cubicBezTo>
                <a:cubicBezTo>
                  <a:pt x="2362082" y="2121463"/>
                  <a:pt x="2362082" y="2121463"/>
                  <a:pt x="2362082" y="2121463"/>
                </a:cubicBezTo>
                <a:cubicBezTo>
                  <a:pt x="2479879" y="1947339"/>
                  <a:pt x="2615523" y="1780323"/>
                  <a:pt x="2779725" y="1641735"/>
                </a:cubicBezTo>
                <a:cubicBezTo>
                  <a:pt x="2840408" y="1591985"/>
                  <a:pt x="2840408" y="1591985"/>
                  <a:pt x="2840408" y="1591985"/>
                </a:cubicBezTo>
                <a:cubicBezTo>
                  <a:pt x="2872535" y="1567111"/>
                  <a:pt x="2872535" y="1567111"/>
                  <a:pt x="2872535" y="1567111"/>
                </a:cubicBezTo>
                <a:cubicBezTo>
                  <a:pt x="2883243" y="1556450"/>
                  <a:pt x="2893952" y="1549343"/>
                  <a:pt x="2904661" y="1542236"/>
                </a:cubicBezTo>
                <a:cubicBezTo>
                  <a:pt x="2972483" y="1496040"/>
                  <a:pt x="2972483" y="1496040"/>
                  <a:pt x="2972483" y="1496040"/>
                </a:cubicBezTo>
                <a:cubicBezTo>
                  <a:pt x="2993901" y="1481826"/>
                  <a:pt x="3018888" y="1471165"/>
                  <a:pt x="3040306" y="1456951"/>
                </a:cubicBezTo>
                <a:cubicBezTo>
                  <a:pt x="3076002" y="1435630"/>
                  <a:pt x="3076002" y="1435630"/>
                  <a:pt x="3076002" y="1435630"/>
                </a:cubicBezTo>
                <a:cubicBezTo>
                  <a:pt x="3086711" y="1432076"/>
                  <a:pt x="3100989" y="1424969"/>
                  <a:pt x="3111698" y="1417862"/>
                </a:cubicBezTo>
                <a:cubicBezTo>
                  <a:pt x="3183090" y="1385880"/>
                  <a:pt x="3183090" y="1385880"/>
                  <a:pt x="3183090" y="1385880"/>
                </a:cubicBezTo>
                <a:cubicBezTo>
                  <a:pt x="3233064" y="1364559"/>
                  <a:pt x="3279469" y="1343238"/>
                  <a:pt x="3329443" y="1325470"/>
                </a:cubicBezTo>
                <a:cubicBezTo>
                  <a:pt x="3379418" y="1307702"/>
                  <a:pt x="3429392" y="1293488"/>
                  <a:pt x="3479367" y="1279274"/>
                </a:cubicBezTo>
                <a:cubicBezTo>
                  <a:pt x="3529341" y="1268613"/>
                  <a:pt x="3579315" y="1254399"/>
                  <a:pt x="3629290" y="1243739"/>
                </a:cubicBezTo>
                <a:cubicBezTo>
                  <a:pt x="3732808" y="1222417"/>
                  <a:pt x="3829187" y="1204650"/>
                  <a:pt x="3929136" y="1183329"/>
                </a:cubicBezTo>
                <a:cubicBezTo>
                  <a:pt x="4129034" y="1144240"/>
                  <a:pt x="4325362" y="1108704"/>
                  <a:pt x="4521690" y="1066062"/>
                </a:cubicBezTo>
                <a:cubicBezTo>
                  <a:pt x="4621639" y="1044740"/>
                  <a:pt x="4718018" y="1023419"/>
                  <a:pt x="4817967" y="998544"/>
                </a:cubicBezTo>
                <a:cubicBezTo>
                  <a:pt x="4914346" y="973670"/>
                  <a:pt x="5010725" y="945241"/>
                  <a:pt x="5103535" y="909706"/>
                </a:cubicBezTo>
                <a:cubicBezTo>
                  <a:pt x="5149939" y="891938"/>
                  <a:pt x="5196344" y="870617"/>
                  <a:pt x="5239179" y="849296"/>
                </a:cubicBezTo>
                <a:cubicBezTo>
                  <a:pt x="5285584" y="827975"/>
                  <a:pt x="5328419" y="803100"/>
                  <a:pt x="5371255" y="774672"/>
                </a:cubicBezTo>
                <a:cubicBezTo>
                  <a:pt x="5410520" y="749797"/>
                  <a:pt x="5449786" y="717815"/>
                  <a:pt x="5485482" y="685833"/>
                </a:cubicBezTo>
                <a:cubicBezTo>
                  <a:pt x="5521178" y="650298"/>
                  <a:pt x="5556874" y="611209"/>
                  <a:pt x="5581861" y="568566"/>
                </a:cubicBezTo>
                <a:cubicBezTo>
                  <a:pt x="5635405" y="486835"/>
                  <a:pt x="5678240" y="394443"/>
                  <a:pt x="5706797" y="298497"/>
                </a:cubicBezTo>
                <a:cubicBezTo>
                  <a:pt x="5731784" y="202552"/>
                  <a:pt x="5742493" y="99499"/>
                  <a:pt x="5735354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3997998" y="3324887"/>
            <a:ext cx="7591240" cy="8309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r"/>
            <a:r>
              <a:rPr lang="zh-CN" altLang="en-US" sz="4800" b="1" i="0" u="none" baseline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ea typeface="微软雅黑"/>
              </a:rPr>
              <a:t>Pendahuluan</a:t>
            </a:r>
          </a:p>
        </p:txBody>
      </p:sp>
      <p:sp>
        <p:nvSpPr>
          <p:cNvPr id="6" name="Freeform 6"/>
          <p:cNvSpPr/>
          <p:nvPr/>
        </p:nvSpPr>
        <p:spPr>
          <a:xfrm>
            <a:off x="8227505" y="6290589"/>
            <a:ext cx="3739828" cy="567412"/>
          </a:xfrm>
          <a:custGeom>
            <a:avLst/>
            <a:gdLst/>
            <a:ahLst/>
            <a:cxnLst/>
            <a:rect l="l" t="t" r="r" b="b"/>
            <a:pathLst>
              <a:path w="4715960" h="715512">
                <a:moveTo>
                  <a:pt x="607527" y="0"/>
                </a:moveTo>
                <a:cubicBezTo>
                  <a:pt x="4105461" y="0"/>
                  <a:pt x="4105461" y="0"/>
                  <a:pt x="4105461" y="0"/>
                </a:cubicBezTo>
                <a:cubicBezTo>
                  <a:pt x="4230281" y="0"/>
                  <a:pt x="4346186" y="68471"/>
                  <a:pt x="4408596" y="175644"/>
                </a:cubicBezTo>
                <a:cubicBezTo>
                  <a:pt x="4690927" y="654942"/>
                  <a:pt x="4690927" y="654942"/>
                  <a:pt x="4690927" y="654942"/>
                </a:cubicBezTo>
                <a:lnTo>
                  <a:pt x="4715960" y="715512"/>
                </a:lnTo>
                <a:lnTo>
                  <a:pt x="0" y="715512"/>
                </a:lnTo>
                <a:lnTo>
                  <a:pt x="25033" y="654942"/>
                </a:lnTo>
                <a:cubicBezTo>
                  <a:pt x="307364" y="175644"/>
                  <a:pt x="307364" y="175644"/>
                  <a:pt x="307364" y="175644"/>
                </a:cubicBezTo>
                <a:cubicBezTo>
                  <a:pt x="369774" y="68471"/>
                  <a:pt x="485679" y="0"/>
                  <a:pt x="607527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9644584" y="1542827"/>
            <a:ext cx="1944653" cy="1641347"/>
          </a:xfrm>
          <a:prstGeom prst="rect">
            <a:avLst/>
          </a:prstGeom>
          <a:noFill/>
        </p:spPr>
        <p:txBody>
          <a:bodyPr vert="horz" wrap="square" lIns="0" tIns="0" rIns="0" bIns="0" anchor="t">
            <a:spAutoFit/>
          </a:bodyPr>
          <a:lstStyle/>
          <a:p>
            <a:pPr marL="0" algn="r">
              <a:spcBef>
                <a:spcPct val="20000"/>
              </a:spcBef>
            </a:pPr>
            <a:r>
              <a:rPr lang="en-US" sz="10666" b="0" i="0" u="none" baseline="0">
                <a:solidFill>
                  <a:srgbClr val="44546A">
                    <a:lumMod val="50000"/>
                  </a:srgbClr>
                </a:solidFill>
                <a:latin typeface="Impact"/>
                <a:ea typeface="Impact"/>
              </a:rPr>
              <a:t>01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lumMod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8001" y="1121631"/>
            <a:ext cx="10421292" cy="4614740"/>
            <a:chOff x="666000" y="1058085"/>
            <a:chExt cx="7815969" cy="3461055"/>
          </a:xfrm>
        </p:grpSpPr>
        <p:pic>
          <p:nvPicPr>
            <p:cNvPr id="3" name="image1.jpeg"/>
            <p:cNvPicPr>
              <a:picLocks noChangeAspect="1"/>
            </p:cNvPicPr>
            <p:nvPr/>
          </p:nvPicPr>
          <p:blipFill>
            <a:blip r:embed="rId2"/>
            <a:srcRect b="22791"/>
            <a:stretch>
              <a:fillRect/>
            </a:stretch>
          </p:blipFill>
          <p:spPr>
            <a:xfrm>
              <a:off x="669508" y="1058085"/>
              <a:ext cx="7812461" cy="3461055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666000" y="1058812"/>
              <a:ext cx="7812000" cy="3459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>
              <a:prstDash val="solid"/>
            </a:ln>
            <a:effectLst>
              <a:outerShdw blurRad="254000" dist="254000" dir="5400000" algn="t" rotWithShape="0">
                <a:srgbClr val="000000">
                  <a:alpha val="40000"/>
                </a:srgbClr>
              </a:outerShdw>
            </a:effectLst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12940" y="2206454"/>
            <a:ext cx="7786733" cy="9130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333" b="1" i="0" u="none" baseline="0">
                <a:solidFill>
                  <a:srgbClr val="212834"/>
                </a:solidFill>
                <a:latin typeface="思源宋体 CN Heavy"/>
                <a:ea typeface="思源宋体 CN Heavy"/>
              </a:rPr>
              <a:t>Thank yo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1640448" y="3362355"/>
            <a:ext cx="852991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>
                <a:latin typeface="微软雅黑"/>
                <a:ea typeface="微软雅黑"/>
              </a:rPr>
              <a:t> </a:t>
            </a:r>
            <a:r>
              <a:rPr lang="en-GB" altLang="zh-CN" sz="2000">
                <a:latin typeface="微软雅黑"/>
                <a:ea typeface="微软雅黑"/>
              </a:rPr>
              <a:t>Dr. Muh. Fauzi, M.Pd.</a:t>
            </a:r>
            <a:endParaRPr lang="zh-CN" altLang="en-US" sz="2000">
              <a:latin typeface="微软雅黑"/>
              <a:ea typeface="微软雅黑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5517783" y="4014059"/>
            <a:ext cx="1035170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  <p:sp>
        <p:nvSpPr>
          <p:cNvPr id="8" name="AutoShape 8"/>
          <p:cNvSpPr/>
          <p:nvPr/>
        </p:nvSpPr>
        <p:spPr>
          <a:xfrm rot="16200000">
            <a:off x="8530709" y="3194638"/>
            <a:ext cx="3668184" cy="3668184"/>
          </a:xfrm>
          <a:prstGeom prst="rtTriangle">
            <a:avLst/>
          </a:prstGeom>
          <a:solidFill>
            <a:srgbClr val="E7E6E6">
              <a:lumMod val="1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 rot="5400000">
            <a:off x="0" y="0"/>
            <a:ext cx="3668184" cy="3668184"/>
          </a:xfrm>
          <a:prstGeom prst="rtTriangle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37919" y="2359776"/>
            <a:ext cx="649323" cy="946149"/>
          </a:xfrm>
          <a:prstGeom prst="trapezoid">
            <a:avLst/>
          </a:prstGeom>
          <a:noFill/>
          <a:ln w="57150" cap="flat" cmpd="sng">
            <a:solidFill>
              <a:srgbClr val="FFFFFF">
                <a:lumMod val="75000"/>
              </a:srgbClr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621560" y="2832850"/>
            <a:ext cx="1082040" cy="1082040"/>
          </a:xfrm>
          <a:prstGeom prst="ellipse">
            <a:avLst/>
          </a:prstGeom>
          <a:solidFill>
            <a:srgbClr val="44546A">
              <a:lumMod val="50000"/>
            </a:srgbClr>
          </a:solidFill>
          <a:ln w="76200" cap="flat" cmpd="sng">
            <a:solidFill>
              <a:srgbClr val="FFFFFF">
                <a:lumMod val="75000"/>
              </a:srgbClr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1705382" y="1193853"/>
            <a:ext cx="914400" cy="1550773"/>
          </a:xfrm>
          <a:custGeom>
            <a:avLst/>
            <a:gdLst/>
            <a:ahLst/>
            <a:cxnLst/>
            <a:rect l="l" t="t" r="r" b="b"/>
            <a:pathLst>
              <a:path w="914400" h="1550773">
                <a:moveTo>
                  <a:pt x="0" y="0"/>
                </a:moveTo>
                <a:lnTo>
                  <a:pt x="914400" y="0"/>
                </a:lnTo>
                <a:lnTo>
                  <a:pt x="914400" y="1093573"/>
                </a:lnTo>
                <a:cubicBezTo>
                  <a:pt x="914400" y="1346078"/>
                  <a:pt x="709705" y="1550773"/>
                  <a:pt x="457200" y="1550773"/>
                </a:cubicBezTo>
                <a:cubicBezTo>
                  <a:pt x="204695" y="1550773"/>
                  <a:pt x="0" y="1346078"/>
                  <a:pt x="0" y="1093573"/>
                </a:cubicBezTo>
                <a:lnTo>
                  <a:pt x="0" y="0"/>
                </a:lnTo>
                <a:close/>
              </a:path>
            </a:pathLst>
          </a:cu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1881594" y="1193853"/>
            <a:ext cx="561976" cy="1550773"/>
          </a:xfrm>
          <a:custGeom>
            <a:avLst/>
            <a:gdLst/>
            <a:ahLst/>
            <a:cxnLst/>
            <a:rect l="l" t="t" r="r" b="b"/>
            <a:pathLst>
              <a:path w="561976" h="1550774">
                <a:moveTo>
                  <a:pt x="0" y="0"/>
                </a:moveTo>
                <a:lnTo>
                  <a:pt x="561976" y="0"/>
                </a:lnTo>
                <a:lnTo>
                  <a:pt x="561975" y="1269786"/>
                </a:lnTo>
                <a:cubicBezTo>
                  <a:pt x="561975" y="1424971"/>
                  <a:pt x="436172" y="1550774"/>
                  <a:pt x="280987" y="1550774"/>
                </a:cubicBezTo>
                <a:lnTo>
                  <a:pt x="280988" y="1550773"/>
                </a:lnTo>
                <a:cubicBezTo>
                  <a:pt x="125803" y="1550773"/>
                  <a:pt x="0" y="1424970"/>
                  <a:pt x="0" y="126978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42594" y="4602151"/>
            <a:ext cx="3820624" cy="1447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algn="l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Perkembangan teknologi mengubah cara belajar dan mengajar; asesmen digital muncul sebagai solusi efisien. Era digital ini menuntut adaptasi metode evaluasi yang lebih fleksibel dan terukur.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35083" y="4101078"/>
            <a:ext cx="3828137" cy="255236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 marL="0" algn="ctr">
              <a:spcBef>
                <a:spcPct val="0"/>
              </a:spcBef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Transformasi Digital dalam Pendidikan</a:t>
            </a:r>
          </a:p>
        </p:txBody>
      </p:sp>
      <p:sp>
        <p:nvSpPr>
          <p:cNvPr id="8" name="Freeform 8"/>
          <p:cNvSpPr/>
          <p:nvPr/>
        </p:nvSpPr>
        <p:spPr>
          <a:xfrm>
            <a:off x="1930858" y="3028052"/>
            <a:ext cx="551401" cy="691637"/>
          </a:xfrm>
          <a:custGeom>
            <a:avLst/>
            <a:gdLst/>
            <a:ahLst/>
            <a:cxnLst/>
            <a:rect l="l" t="t" r="r" b="b"/>
            <a:pathLst>
              <a:path w="268312" h="336550">
                <a:moveTo>
                  <a:pt x="79065" y="303213"/>
                </a:moveTo>
                <a:cubicBezTo>
                  <a:pt x="73799" y="303213"/>
                  <a:pt x="69850" y="306955"/>
                  <a:pt x="69850" y="311945"/>
                </a:cubicBezTo>
                <a:cubicBezTo>
                  <a:pt x="69850" y="316934"/>
                  <a:pt x="73799" y="320676"/>
                  <a:pt x="79065" y="320676"/>
                </a:cubicBezTo>
                <a:cubicBezTo>
                  <a:pt x="79065" y="320676"/>
                  <a:pt x="79065" y="320676"/>
                  <a:pt x="114610" y="320676"/>
                </a:cubicBezTo>
                <a:cubicBezTo>
                  <a:pt x="119875" y="320676"/>
                  <a:pt x="123825" y="316934"/>
                  <a:pt x="123825" y="311945"/>
                </a:cubicBezTo>
                <a:cubicBezTo>
                  <a:pt x="123825" y="306955"/>
                  <a:pt x="119875" y="303213"/>
                  <a:pt x="114610" y="303213"/>
                </a:cubicBezTo>
                <a:cubicBezTo>
                  <a:pt x="114610" y="303213"/>
                  <a:pt x="114610" y="303213"/>
                  <a:pt x="79065" y="303213"/>
                </a:cubicBezTo>
                <a:close/>
                <a:moveTo>
                  <a:pt x="184235" y="119063"/>
                </a:moveTo>
                <a:cubicBezTo>
                  <a:pt x="181644" y="119063"/>
                  <a:pt x="181644" y="119063"/>
                  <a:pt x="181644" y="121725"/>
                </a:cubicBezTo>
                <a:cubicBezTo>
                  <a:pt x="181644" y="121725"/>
                  <a:pt x="181644" y="121725"/>
                  <a:pt x="181644" y="125717"/>
                </a:cubicBezTo>
                <a:cubicBezTo>
                  <a:pt x="181644" y="129709"/>
                  <a:pt x="181644" y="129709"/>
                  <a:pt x="177759" y="131039"/>
                </a:cubicBezTo>
                <a:cubicBezTo>
                  <a:pt x="169989" y="133701"/>
                  <a:pt x="164808" y="139024"/>
                  <a:pt x="164808" y="148339"/>
                </a:cubicBezTo>
                <a:cubicBezTo>
                  <a:pt x="164808" y="156323"/>
                  <a:pt x="168694" y="161646"/>
                  <a:pt x="175169" y="165638"/>
                </a:cubicBezTo>
                <a:cubicBezTo>
                  <a:pt x="179054" y="168299"/>
                  <a:pt x="182939" y="169630"/>
                  <a:pt x="186825" y="170961"/>
                </a:cubicBezTo>
                <a:cubicBezTo>
                  <a:pt x="188120" y="172291"/>
                  <a:pt x="190710" y="172291"/>
                  <a:pt x="192005" y="173622"/>
                </a:cubicBezTo>
                <a:cubicBezTo>
                  <a:pt x="195890" y="177614"/>
                  <a:pt x="194595" y="182937"/>
                  <a:pt x="190710" y="185598"/>
                </a:cubicBezTo>
                <a:cubicBezTo>
                  <a:pt x="188120" y="186929"/>
                  <a:pt x="184235" y="186929"/>
                  <a:pt x="181644" y="186929"/>
                </a:cubicBezTo>
                <a:cubicBezTo>
                  <a:pt x="177759" y="185598"/>
                  <a:pt x="173874" y="184268"/>
                  <a:pt x="169989" y="182937"/>
                </a:cubicBezTo>
                <a:cubicBezTo>
                  <a:pt x="167398" y="181606"/>
                  <a:pt x="167398" y="181606"/>
                  <a:pt x="166103" y="184268"/>
                </a:cubicBezTo>
                <a:cubicBezTo>
                  <a:pt x="166103" y="186929"/>
                  <a:pt x="164808" y="188260"/>
                  <a:pt x="164808" y="190921"/>
                </a:cubicBezTo>
                <a:cubicBezTo>
                  <a:pt x="163513" y="193583"/>
                  <a:pt x="163513" y="194913"/>
                  <a:pt x="166103" y="196244"/>
                </a:cubicBezTo>
                <a:cubicBezTo>
                  <a:pt x="169989" y="197575"/>
                  <a:pt x="173874" y="198905"/>
                  <a:pt x="177759" y="198905"/>
                </a:cubicBezTo>
                <a:cubicBezTo>
                  <a:pt x="180349" y="198905"/>
                  <a:pt x="180349" y="198905"/>
                  <a:pt x="180349" y="202898"/>
                </a:cubicBezTo>
                <a:cubicBezTo>
                  <a:pt x="180349" y="204228"/>
                  <a:pt x="180349" y="205559"/>
                  <a:pt x="180349" y="206890"/>
                </a:cubicBezTo>
                <a:cubicBezTo>
                  <a:pt x="180349" y="208220"/>
                  <a:pt x="181644" y="209551"/>
                  <a:pt x="182939" y="209551"/>
                </a:cubicBezTo>
                <a:cubicBezTo>
                  <a:pt x="185530" y="209551"/>
                  <a:pt x="188120" y="209551"/>
                  <a:pt x="189415" y="209551"/>
                </a:cubicBezTo>
                <a:cubicBezTo>
                  <a:pt x="190710" y="209551"/>
                  <a:pt x="192005" y="208220"/>
                  <a:pt x="192005" y="206890"/>
                </a:cubicBezTo>
                <a:cubicBezTo>
                  <a:pt x="192005" y="205559"/>
                  <a:pt x="192005" y="202898"/>
                  <a:pt x="192005" y="201567"/>
                </a:cubicBezTo>
                <a:cubicBezTo>
                  <a:pt x="192005" y="198905"/>
                  <a:pt x="193300" y="198905"/>
                  <a:pt x="194595" y="197575"/>
                </a:cubicBezTo>
                <a:cubicBezTo>
                  <a:pt x="198480" y="196244"/>
                  <a:pt x="202366" y="193583"/>
                  <a:pt x="204956" y="190921"/>
                </a:cubicBezTo>
                <a:cubicBezTo>
                  <a:pt x="212726" y="180276"/>
                  <a:pt x="210136" y="166969"/>
                  <a:pt x="199775" y="160315"/>
                </a:cubicBezTo>
                <a:cubicBezTo>
                  <a:pt x="195890" y="157654"/>
                  <a:pt x="192005" y="156323"/>
                  <a:pt x="188120" y="154992"/>
                </a:cubicBezTo>
                <a:cubicBezTo>
                  <a:pt x="186825" y="153661"/>
                  <a:pt x="184235" y="153661"/>
                  <a:pt x="182939" y="152331"/>
                </a:cubicBezTo>
                <a:cubicBezTo>
                  <a:pt x="179054" y="148339"/>
                  <a:pt x="180349" y="144347"/>
                  <a:pt x="184235" y="141685"/>
                </a:cubicBezTo>
                <a:cubicBezTo>
                  <a:pt x="185530" y="141685"/>
                  <a:pt x="186825" y="141685"/>
                  <a:pt x="188120" y="141685"/>
                </a:cubicBezTo>
                <a:cubicBezTo>
                  <a:pt x="192005" y="141685"/>
                  <a:pt x="197185" y="141685"/>
                  <a:pt x="201071" y="144347"/>
                </a:cubicBezTo>
                <a:cubicBezTo>
                  <a:pt x="203661" y="145677"/>
                  <a:pt x="203661" y="145677"/>
                  <a:pt x="204956" y="143016"/>
                </a:cubicBezTo>
                <a:cubicBezTo>
                  <a:pt x="204956" y="140354"/>
                  <a:pt x="206251" y="137693"/>
                  <a:pt x="207546" y="135032"/>
                </a:cubicBezTo>
                <a:cubicBezTo>
                  <a:pt x="207546" y="133701"/>
                  <a:pt x="206251" y="132370"/>
                  <a:pt x="204956" y="132370"/>
                </a:cubicBezTo>
                <a:cubicBezTo>
                  <a:pt x="202366" y="131039"/>
                  <a:pt x="199775" y="129709"/>
                  <a:pt x="197185" y="129709"/>
                </a:cubicBezTo>
                <a:cubicBezTo>
                  <a:pt x="193300" y="128378"/>
                  <a:pt x="193300" y="128378"/>
                  <a:pt x="193300" y="124386"/>
                </a:cubicBezTo>
                <a:cubicBezTo>
                  <a:pt x="193300" y="119063"/>
                  <a:pt x="193300" y="119063"/>
                  <a:pt x="186825" y="119063"/>
                </a:cubicBezTo>
                <a:cubicBezTo>
                  <a:pt x="186825" y="119063"/>
                  <a:pt x="186825" y="119063"/>
                  <a:pt x="184235" y="119063"/>
                </a:cubicBezTo>
                <a:close/>
                <a:moveTo>
                  <a:pt x="187192" y="84090"/>
                </a:moveTo>
                <a:cubicBezTo>
                  <a:pt x="207967" y="84090"/>
                  <a:pt x="228741" y="91980"/>
                  <a:pt x="244570" y="107760"/>
                </a:cubicBezTo>
                <a:cubicBezTo>
                  <a:pt x="276226" y="139321"/>
                  <a:pt x="276226" y="190607"/>
                  <a:pt x="244570" y="222168"/>
                </a:cubicBezTo>
                <a:cubicBezTo>
                  <a:pt x="216870" y="248468"/>
                  <a:pt x="177299" y="252413"/>
                  <a:pt x="145642" y="234003"/>
                </a:cubicBezTo>
                <a:cubicBezTo>
                  <a:pt x="132452" y="243208"/>
                  <a:pt x="120580" y="244523"/>
                  <a:pt x="111347" y="243208"/>
                </a:cubicBezTo>
                <a:cubicBezTo>
                  <a:pt x="107390" y="243208"/>
                  <a:pt x="107390" y="239263"/>
                  <a:pt x="110028" y="237948"/>
                </a:cubicBezTo>
                <a:cubicBezTo>
                  <a:pt x="117942" y="234003"/>
                  <a:pt x="123218" y="224798"/>
                  <a:pt x="127175" y="218223"/>
                </a:cubicBezTo>
                <a:cubicBezTo>
                  <a:pt x="127175" y="218223"/>
                  <a:pt x="127175" y="218223"/>
                  <a:pt x="125856" y="218223"/>
                </a:cubicBezTo>
                <a:cubicBezTo>
                  <a:pt x="96838" y="186662"/>
                  <a:pt x="98157" y="138006"/>
                  <a:pt x="129813" y="107760"/>
                </a:cubicBezTo>
                <a:cubicBezTo>
                  <a:pt x="145642" y="91980"/>
                  <a:pt x="166417" y="84090"/>
                  <a:pt x="187192" y="84090"/>
                </a:cubicBezTo>
                <a:close/>
                <a:moveTo>
                  <a:pt x="36992" y="0"/>
                </a:moveTo>
                <a:cubicBezTo>
                  <a:pt x="36992" y="0"/>
                  <a:pt x="36992" y="0"/>
                  <a:pt x="161179" y="0"/>
                </a:cubicBezTo>
                <a:cubicBezTo>
                  <a:pt x="180997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67047"/>
                </a:cubicBezTo>
                <a:cubicBezTo>
                  <a:pt x="194208" y="67047"/>
                  <a:pt x="191566" y="67047"/>
                  <a:pt x="187602" y="67047"/>
                </a:cubicBezTo>
                <a:cubicBezTo>
                  <a:pt x="184960" y="67047"/>
                  <a:pt x="180997" y="67047"/>
                  <a:pt x="178354" y="67047"/>
                </a:cubicBezTo>
                <a:cubicBezTo>
                  <a:pt x="178354" y="67047"/>
                  <a:pt x="178354" y="67047"/>
                  <a:pt x="178354" y="60474"/>
                </a:cubicBezTo>
                <a:cubicBezTo>
                  <a:pt x="178354" y="60474"/>
                  <a:pt x="178354" y="60474"/>
                  <a:pt x="178354" y="59159"/>
                </a:cubicBezTo>
                <a:cubicBezTo>
                  <a:pt x="178354" y="53900"/>
                  <a:pt x="174391" y="48642"/>
                  <a:pt x="169106" y="48642"/>
                </a:cubicBezTo>
                <a:cubicBezTo>
                  <a:pt x="169106" y="48642"/>
                  <a:pt x="169106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3964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9106" y="287908"/>
                </a:cubicBezTo>
                <a:cubicBezTo>
                  <a:pt x="174391" y="287908"/>
                  <a:pt x="178354" y="282650"/>
                  <a:pt x="178354" y="278706"/>
                </a:cubicBezTo>
                <a:cubicBezTo>
                  <a:pt x="178354" y="278706"/>
                  <a:pt x="178354" y="278706"/>
                  <a:pt x="178354" y="261615"/>
                </a:cubicBezTo>
                <a:cubicBezTo>
                  <a:pt x="180997" y="261615"/>
                  <a:pt x="184960" y="262930"/>
                  <a:pt x="187602" y="262930"/>
                </a:cubicBezTo>
                <a:cubicBezTo>
                  <a:pt x="191566" y="262930"/>
                  <a:pt x="194208" y="261615"/>
                  <a:pt x="196850" y="261615"/>
                </a:cubicBezTo>
                <a:cubicBezTo>
                  <a:pt x="196850" y="261615"/>
                  <a:pt x="196850" y="261615"/>
                  <a:pt x="196850" y="299740"/>
                </a:cubicBezTo>
                <a:cubicBezTo>
                  <a:pt x="196850" y="320774"/>
                  <a:pt x="180997" y="336550"/>
                  <a:pt x="161179" y="336550"/>
                </a:cubicBezTo>
                <a:cubicBezTo>
                  <a:pt x="161179" y="336550"/>
                  <a:pt x="161179" y="336550"/>
                  <a:pt x="36992" y="336550"/>
                </a:cubicBezTo>
                <a:cubicBezTo>
                  <a:pt x="17175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7175" y="0"/>
                  <a:pt x="3699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 flipV="1">
            <a:off x="5767385" y="2359776"/>
            <a:ext cx="649323" cy="946149"/>
          </a:xfrm>
          <a:prstGeom prst="trapezoid">
            <a:avLst/>
          </a:prstGeom>
          <a:noFill/>
          <a:ln w="57150" cap="flat" cmpd="sng">
            <a:solidFill>
              <a:srgbClr val="FFFFFF">
                <a:lumMod val="75000"/>
              </a:srgbClr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5551025" y="2832850"/>
            <a:ext cx="1082040" cy="1082040"/>
          </a:xfrm>
          <a:prstGeom prst="ellipse">
            <a:avLst/>
          </a:prstGeom>
          <a:solidFill>
            <a:srgbClr val="44546A">
              <a:lumMod val="50000"/>
            </a:srgbClr>
          </a:solidFill>
          <a:ln w="76200" cap="flat" cmpd="sng">
            <a:solidFill>
              <a:srgbClr val="FFFFFF">
                <a:lumMod val="75000"/>
              </a:srgbClr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5634847" y="1193853"/>
            <a:ext cx="914400" cy="1550773"/>
          </a:xfrm>
          <a:custGeom>
            <a:avLst/>
            <a:gdLst/>
            <a:ahLst/>
            <a:cxnLst/>
            <a:rect l="l" t="t" r="r" b="b"/>
            <a:pathLst>
              <a:path w="914400" h="1550773">
                <a:moveTo>
                  <a:pt x="0" y="0"/>
                </a:moveTo>
                <a:lnTo>
                  <a:pt x="914400" y="0"/>
                </a:lnTo>
                <a:lnTo>
                  <a:pt x="914400" y="1093573"/>
                </a:lnTo>
                <a:cubicBezTo>
                  <a:pt x="914400" y="1346078"/>
                  <a:pt x="709705" y="1550773"/>
                  <a:pt x="457200" y="1550773"/>
                </a:cubicBezTo>
                <a:cubicBezTo>
                  <a:pt x="204695" y="1550773"/>
                  <a:pt x="0" y="1346078"/>
                  <a:pt x="0" y="1093573"/>
                </a:cubicBezTo>
                <a:lnTo>
                  <a:pt x="0" y="0"/>
                </a:lnTo>
                <a:close/>
              </a:path>
            </a:pathLst>
          </a:cu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5811060" y="1193853"/>
            <a:ext cx="561976" cy="1550773"/>
          </a:xfrm>
          <a:custGeom>
            <a:avLst/>
            <a:gdLst/>
            <a:ahLst/>
            <a:cxnLst/>
            <a:rect l="l" t="t" r="r" b="b"/>
            <a:pathLst>
              <a:path w="561976" h="1550774">
                <a:moveTo>
                  <a:pt x="0" y="0"/>
                </a:moveTo>
                <a:lnTo>
                  <a:pt x="561976" y="0"/>
                </a:lnTo>
                <a:lnTo>
                  <a:pt x="561975" y="1269786"/>
                </a:lnTo>
                <a:cubicBezTo>
                  <a:pt x="561975" y="1424971"/>
                  <a:pt x="436172" y="1550774"/>
                  <a:pt x="280987" y="1550774"/>
                </a:cubicBezTo>
                <a:lnTo>
                  <a:pt x="280988" y="1550773"/>
                </a:lnTo>
                <a:cubicBezTo>
                  <a:pt x="125803" y="1550773"/>
                  <a:pt x="0" y="1424970"/>
                  <a:pt x="0" y="126978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4189444" y="4559571"/>
            <a:ext cx="3820624" cy="1447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Asesmen adaptif memberikan pengalaman belajar yang personal; memberikan data real-time untuk perbaikan berkelanjutan. Hal ini membantu identifikasi kebutuhan individu dan kelompok secara efektif.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189444" y="4105585"/>
            <a:ext cx="3820624" cy="246221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 marL="0" algn="ctr">
              <a:spcBef>
                <a:spcPct val="0"/>
              </a:spcBef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Pentingnya Asesmen yang Adaptif</a:t>
            </a:r>
          </a:p>
        </p:txBody>
      </p:sp>
      <p:sp>
        <p:nvSpPr>
          <p:cNvPr id="15" name="Freeform 15"/>
          <p:cNvSpPr/>
          <p:nvPr/>
        </p:nvSpPr>
        <p:spPr>
          <a:xfrm>
            <a:off x="5755519" y="3074951"/>
            <a:ext cx="686401" cy="580059"/>
          </a:xfrm>
          <a:custGeom>
            <a:avLst/>
            <a:gdLst/>
            <a:ahLst/>
            <a:cxnLst/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6" name="AutoShape 16"/>
          <p:cNvSpPr/>
          <p:nvPr/>
        </p:nvSpPr>
        <p:spPr>
          <a:xfrm flipV="1">
            <a:off x="9758224" y="2359776"/>
            <a:ext cx="649323" cy="946149"/>
          </a:xfrm>
          <a:prstGeom prst="trapezoid">
            <a:avLst/>
          </a:prstGeom>
          <a:noFill/>
          <a:ln w="57150" cap="flat" cmpd="sng">
            <a:solidFill>
              <a:srgbClr val="FFFFFF">
                <a:lumMod val="75000"/>
              </a:srgbClr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9541865" y="2832850"/>
            <a:ext cx="1082040" cy="1082040"/>
          </a:xfrm>
          <a:prstGeom prst="ellipse">
            <a:avLst/>
          </a:prstGeom>
          <a:solidFill>
            <a:srgbClr val="44546A">
              <a:lumMod val="50000"/>
            </a:srgbClr>
          </a:solidFill>
          <a:ln w="76200" cap="flat" cmpd="sng">
            <a:solidFill>
              <a:srgbClr val="FFFFFF">
                <a:lumMod val="75000"/>
              </a:srgbClr>
            </a:solidFill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9625686" y="1193853"/>
            <a:ext cx="914400" cy="1550773"/>
          </a:xfrm>
          <a:custGeom>
            <a:avLst/>
            <a:gdLst/>
            <a:ahLst/>
            <a:cxnLst/>
            <a:rect l="l" t="t" r="r" b="b"/>
            <a:pathLst>
              <a:path w="914400" h="1550773">
                <a:moveTo>
                  <a:pt x="0" y="0"/>
                </a:moveTo>
                <a:lnTo>
                  <a:pt x="914400" y="0"/>
                </a:lnTo>
                <a:lnTo>
                  <a:pt x="914400" y="1093573"/>
                </a:lnTo>
                <a:cubicBezTo>
                  <a:pt x="914400" y="1346078"/>
                  <a:pt x="709705" y="1550773"/>
                  <a:pt x="457200" y="1550773"/>
                </a:cubicBezTo>
                <a:cubicBezTo>
                  <a:pt x="204695" y="1550773"/>
                  <a:pt x="0" y="1346078"/>
                  <a:pt x="0" y="1093573"/>
                </a:cubicBezTo>
                <a:lnTo>
                  <a:pt x="0" y="0"/>
                </a:lnTo>
                <a:close/>
              </a:path>
            </a:pathLst>
          </a:cu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9801900" y="1193853"/>
            <a:ext cx="561976" cy="1550773"/>
          </a:xfrm>
          <a:custGeom>
            <a:avLst/>
            <a:gdLst/>
            <a:ahLst/>
            <a:cxnLst/>
            <a:rect l="l" t="t" r="r" b="b"/>
            <a:pathLst>
              <a:path w="561976" h="1550774">
                <a:moveTo>
                  <a:pt x="0" y="0"/>
                </a:moveTo>
                <a:lnTo>
                  <a:pt x="561976" y="0"/>
                </a:lnTo>
                <a:lnTo>
                  <a:pt x="561975" y="1269786"/>
                </a:lnTo>
                <a:cubicBezTo>
                  <a:pt x="561975" y="1424971"/>
                  <a:pt x="436172" y="1550774"/>
                  <a:pt x="280987" y="1550774"/>
                </a:cubicBezTo>
                <a:lnTo>
                  <a:pt x="280988" y="1550773"/>
                </a:lnTo>
                <a:cubicBezTo>
                  <a:pt x="125803" y="1550773"/>
                  <a:pt x="0" y="1424970"/>
                  <a:pt x="0" y="126978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136294" y="4559571"/>
            <a:ext cx="3820623" cy="1447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Menjelaskan konsep asesmen digital; membahas manfaat, tantangan, dan implementasi praktisnya. Presentasi ini bertujuan memberikan pemahaman komprehensif tentang asesmen digital.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128782" y="4096257"/>
            <a:ext cx="3820624" cy="25523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 marL="0" algn="ctr">
              <a:spcBef>
                <a:spcPct val="0"/>
              </a:spcBef>
            </a:pPr>
            <a:r>
              <a:rPr lang="zh-CN" altLang="en-US" sz="1600" b="1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Tujuan Presentasi</a:t>
            </a:r>
          </a:p>
        </p:txBody>
      </p:sp>
      <p:sp>
        <p:nvSpPr>
          <p:cNvPr id="22" name="Freeform 22"/>
          <p:cNvSpPr/>
          <p:nvPr/>
        </p:nvSpPr>
        <p:spPr>
          <a:xfrm>
            <a:off x="9880210" y="3037066"/>
            <a:ext cx="492495" cy="673605"/>
          </a:xfrm>
          <a:custGeom>
            <a:avLst/>
            <a:gdLst/>
            <a:ahLst/>
            <a:cxnLst/>
            <a:rect l="l" t="t" r="r" b="b"/>
            <a:pathLst>
              <a:path w="246063" h="336550">
                <a:moveTo>
                  <a:pt x="103981" y="280987"/>
                </a:moveTo>
                <a:cubicBezTo>
                  <a:pt x="93021" y="280987"/>
                  <a:pt x="84137" y="290227"/>
                  <a:pt x="84137" y="301625"/>
                </a:cubicBezTo>
                <a:cubicBezTo>
                  <a:pt x="84137" y="313023"/>
                  <a:pt x="93021" y="322263"/>
                  <a:pt x="103981" y="322263"/>
                </a:cubicBezTo>
                <a:cubicBezTo>
                  <a:pt x="114941" y="322263"/>
                  <a:pt x="123825" y="313023"/>
                  <a:pt x="123825" y="301625"/>
                </a:cubicBezTo>
                <a:cubicBezTo>
                  <a:pt x="123825" y="290227"/>
                  <a:pt x="114941" y="280987"/>
                  <a:pt x="103981" y="280987"/>
                </a:cubicBezTo>
                <a:close/>
                <a:moveTo>
                  <a:pt x="168411" y="107950"/>
                </a:moveTo>
                <a:cubicBezTo>
                  <a:pt x="165781" y="107950"/>
                  <a:pt x="163150" y="110557"/>
                  <a:pt x="163150" y="113163"/>
                </a:cubicBezTo>
                <a:cubicBezTo>
                  <a:pt x="163150" y="113163"/>
                  <a:pt x="163150" y="113163"/>
                  <a:pt x="163150" y="118376"/>
                </a:cubicBezTo>
                <a:cubicBezTo>
                  <a:pt x="153942" y="120982"/>
                  <a:pt x="147365" y="127498"/>
                  <a:pt x="147365" y="136620"/>
                </a:cubicBezTo>
                <a:cubicBezTo>
                  <a:pt x="147365" y="148349"/>
                  <a:pt x="157888" y="153562"/>
                  <a:pt x="167096" y="157471"/>
                </a:cubicBezTo>
                <a:cubicBezTo>
                  <a:pt x="174988" y="160077"/>
                  <a:pt x="176304" y="162684"/>
                  <a:pt x="176304" y="165290"/>
                </a:cubicBezTo>
                <a:cubicBezTo>
                  <a:pt x="176304" y="169200"/>
                  <a:pt x="172357" y="171806"/>
                  <a:pt x="167096" y="171806"/>
                </a:cubicBezTo>
                <a:cubicBezTo>
                  <a:pt x="163150" y="171806"/>
                  <a:pt x="156573" y="167896"/>
                  <a:pt x="155258" y="167896"/>
                </a:cubicBezTo>
                <a:cubicBezTo>
                  <a:pt x="155258" y="167896"/>
                  <a:pt x="153942" y="167896"/>
                  <a:pt x="153942" y="167896"/>
                </a:cubicBezTo>
                <a:cubicBezTo>
                  <a:pt x="151312" y="167896"/>
                  <a:pt x="149996" y="169200"/>
                  <a:pt x="148681" y="170503"/>
                </a:cubicBezTo>
                <a:cubicBezTo>
                  <a:pt x="148681" y="170503"/>
                  <a:pt x="148681" y="170503"/>
                  <a:pt x="147365" y="175716"/>
                </a:cubicBezTo>
                <a:cubicBezTo>
                  <a:pt x="146050" y="177019"/>
                  <a:pt x="147365" y="179625"/>
                  <a:pt x="149996" y="180928"/>
                </a:cubicBezTo>
                <a:cubicBezTo>
                  <a:pt x="153942" y="182231"/>
                  <a:pt x="159204" y="183535"/>
                  <a:pt x="161834" y="184838"/>
                </a:cubicBezTo>
                <a:cubicBezTo>
                  <a:pt x="161834" y="184838"/>
                  <a:pt x="161834" y="184838"/>
                  <a:pt x="161834" y="190051"/>
                </a:cubicBezTo>
                <a:cubicBezTo>
                  <a:pt x="161834" y="192657"/>
                  <a:pt x="164465" y="195263"/>
                  <a:pt x="167096" y="195263"/>
                </a:cubicBezTo>
                <a:cubicBezTo>
                  <a:pt x="167096" y="195263"/>
                  <a:pt x="167096" y="195263"/>
                  <a:pt x="171042" y="195263"/>
                </a:cubicBezTo>
                <a:cubicBezTo>
                  <a:pt x="173673" y="195263"/>
                  <a:pt x="176304" y="192657"/>
                  <a:pt x="176304" y="190051"/>
                </a:cubicBezTo>
                <a:cubicBezTo>
                  <a:pt x="176304" y="190051"/>
                  <a:pt x="176304" y="190051"/>
                  <a:pt x="176304" y="183535"/>
                </a:cubicBezTo>
                <a:cubicBezTo>
                  <a:pt x="185511" y="180928"/>
                  <a:pt x="192088" y="174412"/>
                  <a:pt x="192088" y="165290"/>
                </a:cubicBezTo>
                <a:cubicBezTo>
                  <a:pt x="192088" y="154865"/>
                  <a:pt x="186827" y="148349"/>
                  <a:pt x="173673" y="143136"/>
                </a:cubicBezTo>
                <a:cubicBezTo>
                  <a:pt x="164465" y="140530"/>
                  <a:pt x="163150" y="137923"/>
                  <a:pt x="163150" y="135317"/>
                </a:cubicBezTo>
                <a:cubicBezTo>
                  <a:pt x="163150" y="132711"/>
                  <a:pt x="165781" y="131407"/>
                  <a:pt x="171042" y="131407"/>
                </a:cubicBezTo>
                <a:cubicBezTo>
                  <a:pt x="176304" y="131407"/>
                  <a:pt x="180250" y="132711"/>
                  <a:pt x="180250" y="132711"/>
                </a:cubicBezTo>
                <a:cubicBezTo>
                  <a:pt x="181565" y="132711"/>
                  <a:pt x="181565" y="134014"/>
                  <a:pt x="182880" y="134014"/>
                </a:cubicBezTo>
                <a:cubicBezTo>
                  <a:pt x="185511" y="134014"/>
                  <a:pt x="186827" y="132711"/>
                  <a:pt x="188142" y="130104"/>
                </a:cubicBezTo>
                <a:cubicBezTo>
                  <a:pt x="188142" y="130104"/>
                  <a:pt x="188142" y="130104"/>
                  <a:pt x="189457" y="126195"/>
                </a:cubicBezTo>
                <a:cubicBezTo>
                  <a:pt x="190773" y="123588"/>
                  <a:pt x="188142" y="120982"/>
                  <a:pt x="186827" y="120982"/>
                </a:cubicBezTo>
                <a:cubicBezTo>
                  <a:pt x="184196" y="119679"/>
                  <a:pt x="178934" y="118376"/>
                  <a:pt x="176304" y="118376"/>
                </a:cubicBezTo>
                <a:cubicBezTo>
                  <a:pt x="176304" y="118376"/>
                  <a:pt x="176304" y="118376"/>
                  <a:pt x="176304" y="113163"/>
                </a:cubicBezTo>
                <a:cubicBezTo>
                  <a:pt x="176304" y="110557"/>
                  <a:pt x="173673" y="107950"/>
                  <a:pt x="171042" y="107950"/>
                </a:cubicBezTo>
                <a:cubicBezTo>
                  <a:pt x="171042" y="107950"/>
                  <a:pt x="171042" y="107950"/>
                  <a:pt x="168411" y="107950"/>
                </a:cubicBezTo>
                <a:close/>
                <a:moveTo>
                  <a:pt x="37772" y="42862"/>
                </a:moveTo>
                <a:cubicBezTo>
                  <a:pt x="32516" y="42862"/>
                  <a:pt x="28575" y="46817"/>
                  <a:pt x="28575" y="52090"/>
                </a:cubicBezTo>
                <a:cubicBezTo>
                  <a:pt x="28575" y="52090"/>
                  <a:pt x="28575" y="52090"/>
                  <a:pt x="28575" y="259059"/>
                </a:cubicBezTo>
                <a:cubicBezTo>
                  <a:pt x="28575" y="264332"/>
                  <a:pt x="32516" y="268287"/>
                  <a:pt x="37772" y="268287"/>
                </a:cubicBezTo>
                <a:cubicBezTo>
                  <a:pt x="37772" y="268287"/>
                  <a:pt x="37772" y="268287"/>
                  <a:pt x="171778" y="268287"/>
                </a:cubicBezTo>
                <a:cubicBezTo>
                  <a:pt x="177034" y="268287"/>
                  <a:pt x="180975" y="264332"/>
                  <a:pt x="180975" y="259059"/>
                </a:cubicBezTo>
                <a:lnTo>
                  <a:pt x="180975" y="216875"/>
                </a:lnTo>
                <a:cubicBezTo>
                  <a:pt x="180975" y="216875"/>
                  <a:pt x="180975" y="216875"/>
                  <a:pt x="156013" y="236649"/>
                </a:cubicBezTo>
                <a:cubicBezTo>
                  <a:pt x="153385" y="237967"/>
                  <a:pt x="150758" y="239285"/>
                  <a:pt x="149444" y="239285"/>
                </a:cubicBezTo>
                <a:cubicBezTo>
                  <a:pt x="145503" y="239285"/>
                  <a:pt x="140247" y="236649"/>
                  <a:pt x="140247" y="228739"/>
                </a:cubicBezTo>
                <a:cubicBezTo>
                  <a:pt x="140247" y="228739"/>
                  <a:pt x="140247" y="228739"/>
                  <a:pt x="140247" y="214238"/>
                </a:cubicBezTo>
                <a:cubicBezTo>
                  <a:pt x="140247" y="211601"/>
                  <a:pt x="138934" y="208965"/>
                  <a:pt x="136306" y="208965"/>
                </a:cubicBezTo>
                <a:cubicBezTo>
                  <a:pt x="136306" y="208965"/>
                  <a:pt x="136306" y="208965"/>
                  <a:pt x="106089" y="208965"/>
                </a:cubicBezTo>
                <a:cubicBezTo>
                  <a:pt x="98206" y="208965"/>
                  <a:pt x="91637" y="202373"/>
                  <a:pt x="91637" y="194464"/>
                </a:cubicBezTo>
                <a:cubicBezTo>
                  <a:pt x="91637" y="194464"/>
                  <a:pt x="91637" y="194464"/>
                  <a:pt x="91637" y="108776"/>
                </a:cubicBezTo>
                <a:cubicBezTo>
                  <a:pt x="91637" y="100866"/>
                  <a:pt x="98206" y="94274"/>
                  <a:pt x="106089" y="94274"/>
                </a:cubicBezTo>
                <a:cubicBezTo>
                  <a:pt x="106089" y="94274"/>
                  <a:pt x="106089" y="94274"/>
                  <a:pt x="180975" y="94274"/>
                </a:cubicBezTo>
                <a:cubicBezTo>
                  <a:pt x="180975" y="94274"/>
                  <a:pt x="180975" y="94274"/>
                  <a:pt x="180975" y="52090"/>
                </a:cubicBezTo>
                <a:cubicBezTo>
                  <a:pt x="180975" y="46817"/>
                  <a:pt x="177034" y="42862"/>
                  <a:pt x="171778" y="42862"/>
                </a:cubicBezTo>
                <a:cubicBezTo>
                  <a:pt x="171778" y="42862"/>
                  <a:pt x="171778" y="42862"/>
                  <a:pt x="37772" y="42862"/>
                </a:cubicBezTo>
                <a:close/>
                <a:moveTo>
                  <a:pt x="18521" y="0"/>
                </a:moveTo>
                <a:cubicBezTo>
                  <a:pt x="18521" y="0"/>
                  <a:pt x="18521" y="0"/>
                  <a:pt x="189178" y="0"/>
                </a:cubicBezTo>
                <a:cubicBezTo>
                  <a:pt x="199761" y="0"/>
                  <a:pt x="209021" y="9202"/>
                  <a:pt x="209021" y="19719"/>
                </a:cubicBezTo>
                <a:cubicBezTo>
                  <a:pt x="209021" y="19719"/>
                  <a:pt x="209021" y="19719"/>
                  <a:pt x="209021" y="94654"/>
                </a:cubicBezTo>
                <a:cubicBezTo>
                  <a:pt x="209021" y="94654"/>
                  <a:pt x="209021" y="94654"/>
                  <a:pt x="232834" y="94654"/>
                </a:cubicBezTo>
                <a:cubicBezTo>
                  <a:pt x="240771" y="94654"/>
                  <a:pt x="246063" y="101228"/>
                  <a:pt x="246063" y="109116"/>
                </a:cubicBezTo>
                <a:cubicBezTo>
                  <a:pt x="246063" y="109116"/>
                  <a:pt x="246063" y="109116"/>
                  <a:pt x="246063" y="194568"/>
                </a:cubicBezTo>
                <a:cubicBezTo>
                  <a:pt x="246063" y="202456"/>
                  <a:pt x="240771" y="209029"/>
                  <a:pt x="232834" y="209029"/>
                </a:cubicBezTo>
                <a:cubicBezTo>
                  <a:pt x="232834" y="209029"/>
                  <a:pt x="232834" y="209029"/>
                  <a:pt x="209021" y="209029"/>
                </a:cubicBezTo>
                <a:cubicBezTo>
                  <a:pt x="209021" y="209029"/>
                  <a:pt x="209021" y="209029"/>
                  <a:pt x="209021" y="316831"/>
                </a:cubicBezTo>
                <a:cubicBezTo>
                  <a:pt x="209021" y="327348"/>
                  <a:pt x="199761" y="336550"/>
                  <a:pt x="189178" y="336550"/>
                </a:cubicBezTo>
                <a:cubicBezTo>
                  <a:pt x="189178" y="336550"/>
                  <a:pt x="189178" y="336550"/>
                  <a:pt x="18521" y="336550"/>
                </a:cubicBezTo>
                <a:cubicBezTo>
                  <a:pt x="7937" y="336550"/>
                  <a:pt x="0" y="327348"/>
                  <a:pt x="0" y="316831"/>
                </a:cubicBezTo>
                <a:cubicBezTo>
                  <a:pt x="0" y="316831"/>
                  <a:pt x="0" y="316831"/>
                  <a:pt x="0" y="19719"/>
                </a:cubicBezTo>
                <a:cubicBezTo>
                  <a:pt x="0" y="9202"/>
                  <a:pt x="7937" y="0"/>
                  <a:pt x="1852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24" name="Group 24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25" name="AutoShape 25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43641" y="6660777"/>
            <a:ext cx="10504715" cy="2281"/>
            <a:chOff x="693964" y="4580164"/>
            <a:chExt cx="7878536" cy="1711"/>
          </a:xfrm>
        </p:grpSpPr>
        <p:cxnSp>
          <p:nvCxnSpPr>
            <p:cNvPr id="30" name="Connector 30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31" name="Connector 31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32" name="AutoShape 32"/>
          <p:cNvSpPr/>
          <p:nvPr/>
        </p:nvSpPr>
        <p:spPr>
          <a:xfrm>
            <a:off x="784411" y="6300607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Latar Belakang Asesmen Digital</a:t>
            </a:r>
            <a:endParaRPr lang="en-US" sz="1100"/>
          </a:p>
        </p:txBody>
      </p:sp>
      <p:cxnSp>
        <p:nvCxnSpPr>
          <p:cNvPr id="34" name="Connector 34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out)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06228" y="1413147"/>
            <a:ext cx="1778000" cy="1778000"/>
          </a:xfrm>
          <a:prstGeom prst="ellipse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5207000" y="1413147"/>
            <a:ext cx="1778000" cy="1778000"/>
          </a:xfrm>
          <a:prstGeom prst="ellipse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9154209" y="1413147"/>
            <a:ext cx="1778000" cy="1778000"/>
          </a:xfrm>
          <a:prstGeom prst="ellipse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Freeform 5"/>
          <p:cNvSpPr/>
          <p:nvPr/>
        </p:nvSpPr>
        <p:spPr>
          <a:xfrm rot="5400000">
            <a:off x="3425349" y="180982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0" y="642208"/>
                </a:moveTo>
                <a:lnTo>
                  <a:pt x="0" y="455072"/>
                </a:lnTo>
                <a:lnTo>
                  <a:pt x="455072" y="455072"/>
                </a:lnTo>
                <a:lnTo>
                  <a:pt x="455072" y="0"/>
                </a:lnTo>
                <a:lnTo>
                  <a:pt x="642208" y="0"/>
                </a:lnTo>
                <a:lnTo>
                  <a:pt x="642208" y="455072"/>
                </a:lnTo>
                <a:lnTo>
                  <a:pt x="1097280" y="455072"/>
                </a:lnTo>
                <a:lnTo>
                  <a:pt x="1097280" y="642208"/>
                </a:lnTo>
                <a:lnTo>
                  <a:pt x="642208" y="642208"/>
                </a:lnTo>
                <a:lnTo>
                  <a:pt x="642208" y="1097280"/>
                </a:lnTo>
                <a:lnTo>
                  <a:pt x="455072" y="1097280"/>
                </a:lnTo>
                <a:lnTo>
                  <a:pt x="455072" y="642208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7414260" y="2069211"/>
            <a:ext cx="1097280" cy="577884"/>
            <a:chOff x="7185660" y="3038252"/>
            <a:chExt cx="1097280" cy="577884"/>
          </a:xfrm>
          <a:solidFill>
            <a:srgbClr val="FFFFFF">
              <a:lumMod val="85000"/>
            </a:srgbClr>
          </a:solidFill>
        </p:grpSpPr>
        <p:sp>
          <p:nvSpPr>
            <p:cNvPr id="7" name="AutoShape 7"/>
            <p:cNvSpPr/>
            <p:nvPr/>
          </p:nvSpPr>
          <p:spPr>
            <a:xfrm>
              <a:off x="7185660" y="3038252"/>
              <a:ext cx="1097280" cy="187136"/>
            </a:xfrm>
            <a:prstGeom prst="rect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40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8" name="AutoShape 8"/>
            <p:cNvSpPr/>
            <p:nvPr/>
          </p:nvSpPr>
          <p:spPr>
            <a:xfrm>
              <a:off x="7185660" y="3429000"/>
              <a:ext cx="1097280" cy="187136"/>
            </a:xfrm>
            <a:prstGeom prst="rect">
              <a:avLst/>
            </a:prstGeom>
            <a:grpFill/>
            <a:ln cap="flat" cmpd="sng">
              <a:prstDash val="solid"/>
            </a:ln>
          </p:spPr>
          <p:txBody>
            <a:bodyPr vert="horz" lIns="91440" tIns="45720" rIns="91440" bIns="45720" anchor="ctr">
              <a:normAutofit fontScale="40000" lnSpcReduction="20000"/>
            </a:bodyPr>
            <a:lstStyle/>
            <a:p>
              <a:pPr marL="0" algn="ctr"/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7036" y="4058494"/>
            <a:ext cx="3606976" cy="1447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algn="l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Proses evaluasi menggunakan alat dan platform digital; mencakup berbagai metode seperti kuis online, tugas berbasis aplikasi, dan portofolio digital. Asesmen digital mendorong interaktivitas dan kolaborasi.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287036" y="3523960"/>
            <a:ext cx="3597568" cy="246221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 marL="0" algn="ctr"/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Apa Itu Asesmen Digital?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10565" y="4049651"/>
            <a:ext cx="3597568" cy="180975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algn="l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Asesmen digital lebih fleksibel, cepat, dan hemat biaya; berbeda dengan metode tradisional yang cenderung statis dan memakan waktu. Selain itu, asesmen digital menyediakan data analitik yang lebih mendalam.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310565" y="3523961"/>
            <a:ext cx="3597568" cy="279400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 marL="0" algn="ctr">
              <a:spcBef>
                <a:spcPct val="0"/>
              </a:spcBef>
            </a:pPr>
            <a:r>
              <a:rPr lang="zh-CN" altLang="en-US" sz="1600" b="1" i="0" u="none" baseline="0">
                <a:ln w="19050"/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Perbedaan dengan Asesmen Tradisional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44425" y="3997053"/>
            <a:ext cx="3597568" cy="1447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algn="l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Formatif, sumatif, diagnostik; masing-masing memiliki tujuan dan metode yang berbeda. Asesmen formatif mendukung pembelajaran berkelanjutan; asesmen sumatif mengukur hasil akhir.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244425" y="3528290"/>
            <a:ext cx="3597568" cy="246221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 marL="0" algn="ctr">
              <a:spcBef>
                <a:spcPct val="0"/>
              </a:spcBef>
            </a:pPr>
            <a:r>
              <a:rPr lang="zh-CN" altLang="en-US" sz="16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Jenis-Jenis Asesmen Digital</a:t>
            </a:r>
          </a:p>
        </p:txBody>
      </p:sp>
      <p:sp>
        <p:nvSpPr>
          <p:cNvPr id="15" name="Freeform 15"/>
          <p:cNvSpPr/>
          <p:nvPr/>
        </p:nvSpPr>
        <p:spPr>
          <a:xfrm>
            <a:off x="9689043" y="1954847"/>
            <a:ext cx="708332" cy="707587"/>
          </a:xfrm>
          <a:custGeom>
            <a:avLst/>
            <a:gdLst/>
            <a:ahLst/>
            <a:cxnLst/>
            <a:rect l="l" t="t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rgbClr val="FFFFFF"/>
          </a:solidFill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6" name="Freeform 16"/>
          <p:cNvSpPr/>
          <p:nvPr/>
        </p:nvSpPr>
        <p:spPr>
          <a:xfrm>
            <a:off x="5756467" y="1954847"/>
            <a:ext cx="705764" cy="704455"/>
          </a:xfrm>
          <a:custGeom>
            <a:avLst/>
            <a:gdLst/>
            <a:ahLst/>
            <a:cxnLst/>
            <a:rect l="l" t="t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7" name="Freeform 17"/>
          <p:cNvSpPr/>
          <p:nvPr/>
        </p:nvSpPr>
        <p:spPr>
          <a:xfrm>
            <a:off x="1729554" y="2015819"/>
            <a:ext cx="712533" cy="585641"/>
          </a:xfrm>
          <a:custGeom>
            <a:avLst/>
            <a:gdLst/>
            <a:ahLst/>
            <a:cxnLst/>
            <a:rect l="l" t="t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843641" y="6660777"/>
            <a:ext cx="10504715" cy="2281"/>
            <a:chOff x="693964" y="4580164"/>
            <a:chExt cx="7878536" cy="1711"/>
          </a:xfrm>
        </p:grpSpPr>
        <p:cxnSp>
          <p:nvCxnSpPr>
            <p:cNvPr id="19" name="Connector 19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20" name="Connector 20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21" name="AutoShape 21"/>
          <p:cNvSpPr/>
          <p:nvPr/>
        </p:nvSpPr>
        <p:spPr>
          <a:xfrm>
            <a:off x="784411" y="6300607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Definisi dan Konsep Dasar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  <p:sp>
        <p:nvSpPr>
          <p:cNvPr id="24" name="AutoShape 24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25" name="Group 25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26" name="AutoShape 26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30" y="-12700"/>
            <a:ext cx="8185155" cy="6858492"/>
          </a:xfrm>
          <a:custGeom>
            <a:avLst/>
            <a:gdLst/>
            <a:ahLst/>
            <a:cxnLst/>
            <a:rect l="l" t="t" r="r" b="b"/>
            <a:pathLst>
              <a:path w="6138866" h="5143869">
                <a:moveTo>
                  <a:pt x="0" y="0"/>
                </a:moveTo>
                <a:lnTo>
                  <a:pt x="6119611" y="0"/>
                </a:lnTo>
                <a:lnTo>
                  <a:pt x="6126074" y="23498"/>
                </a:lnTo>
                <a:lnTo>
                  <a:pt x="6138866" y="156095"/>
                </a:lnTo>
                <a:lnTo>
                  <a:pt x="6134000" y="240195"/>
                </a:lnTo>
                <a:cubicBezTo>
                  <a:pt x="6116614" y="363005"/>
                  <a:pt x="6079337" y="481878"/>
                  <a:pt x="6024964" y="594613"/>
                </a:cubicBezTo>
                <a:cubicBezTo>
                  <a:pt x="5846511" y="967005"/>
                  <a:pt x="5618983" y="1215268"/>
                  <a:pt x="4704409" y="1506199"/>
                </a:cubicBezTo>
                <a:cubicBezTo>
                  <a:pt x="4003978" y="1731186"/>
                  <a:pt x="3272320" y="1707910"/>
                  <a:pt x="2986794" y="2654407"/>
                </a:cubicBezTo>
                <a:cubicBezTo>
                  <a:pt x="2839491" y="3139275"/>
                  <a:pt x="2718556" y="4221517"/>
                  <a:pt x="1716897" y="5023385"/>
                </a:cubicBezTo>
                <a:lnTo>
                  <a:pt x="1552293" y="5143869"/>
                </a:lnTo>
                <a:lnTo>
                  <a:pt x="0" y="5143869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2" y="-12700"/>
            <a:ext cx="8185153" cy="4982143"/>
          </a:xfrm>
          <a:custGeom>
            <a:avLst/>
            <a:gdLst/>
            <a:ahLst/>
            <a:cxnLst/>
            <a:rect l="l" t="t" r="r" b="b"/>
            <a:pathLst>
              <a:path w="6190569" h="3768078">
                <a:moveTo>
                  <a:pt x="0" y="0"/>
                </a:moveTo>
                <a:lnTo>
                  <a:pt x="6188810" y="0"/>
                </a:lnTo>
                <a:lnTo>
                  <a:pt x="6190569" y="76181"/>
                </a:lnTo>
                <a:cubicBezTo>
                  <a:pt x="6177642" y="219238"/>
                  <a:pt x="6131529" y="359230"/>
                  <a:pt x="6048256" y="493872"/>
                </a:cubicBezTo>
                <a:cubicBezTo>
                  <a:pt x="5797543" y="904039"/>
                  <a:pt x="5088385" y="1000340"/>
                  <a:pt x="4221636" y="1207207"/>
                </a:cubicBezTo>
                <a:cubicBezTo>
                  <a:pt x="3759609" y="1317774"/>
                  <a:pt x="3197296" y="1467574"/>
                  <a:pt x="2763922" y="2434143"/>
                </a:cubicBezTo>
                <a:cubicBezTo>
                  <a:pt x="2337711" y="3379311"/>
                  <a:pt x="1628552" y="3768078"/>
                  <a:pt x="847762" y="3768078"/>
                </a:cubicBezTo>
                <a:cubicBezTo>
                  <a:pt x="600407" y="3768078"/>
                  <a:pt x="346407" y="3729068"/>
                  <a:pt x="92319" y="3656598"/>
                </a:cubicBezTo>
                <a:lnTo>
                  <a:pt x="0" y="36278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8238" y="-238114"/>
            <a:ext cx="8177125" cy="6113752"/>
          </a:xfrm>
          <a:custGeom>
            <a:avLst/>
            <a:gdLst/>
            <a:ahLst/>
            <a:cxnLst/>
            <a:rect l="l" t="t" r="r" b="b"/>
            <a:pathLst>
              <a:path w="5737748" h="4150533">
                <a:moveTo>
                  <a:pt x="5735354" y="0"/>
                </a:moveTo>
                <a:cubicBezTo>
                  <a:pt x="5749632" y="198998"/>
                  <a:pt x="5699658" y="405103"/>
                  <a:pt x="5596139" y="579227"/>
                </a:cubicBezTo>
                <a:cubicBezTo>
                  <a:pt x="5542595" y="664512"/>
                  <a:pt x="5467634" y="739136"/>
                  <a:pt x="5385533" y="795993"/>
                </a:cubicBezTo>
                <a:cubicBezTo>
                  <a:pt x="5303432" y="856403"/>
                  <a:pt x="5210623" y="902599"/>
                  <a:pt x="5117813" y="945241"/>
                </a:cubicBezTo>
                <a:cubicBezTo>
                  <a:pt x="5025003" y="987884"/>
                  <a:pt x="4928624" y="1019866"/>
                  <a:pt x="4832245" y="1051848"/>
                </a:cubicBezTo>
                <a:cubicBezTo>
                  <a:pt x="4735866" y="1083829"/>
                  <a:pt x="4639487" y="1112258"/>
                  <a:pt x="4539538" y="1137133"/>
                </a:cubicBezTo>
                <a:cubicBezTo>
                  <a:pt x="4346779" y="1190435"/>
                  <a:pt x="4150451" y="1240185"/>
                  <a:pt x="3954123" y="1293488"/>
                </a:cubicBezTo>
                <a:cubicBezTo>
                  <a:pt x="3857744" y="1318363"/>
                  <a:pt x="3761365" y="1346791"/>
                  <a:pt x="3664986" y="1375220"/>
                </a:cubicBezTo>
                <a:cubicBezTo>
                  <a:pt x="3618581" y="1389434"/>
                  <a:pt x="3572176" y="1403648"/>
                  <a:pt x="3525771" y="1421416"/>
                </a:cubicBezTo>
                <a:cubicBezTo>
                  <a:pt x="3479367" y="1439183"/>
                  <a:pt x="3432962" y="1453397"/>
                  <a:pt x="3390127" y="1474719"/>
                </a:cubicBezTo>
                <a:cubicBezTo>
                  <a:pt x="3343722" y="1492486"/>
                  <a:pt x="3300887" y="1517361"/>
                  <a:pt x="3258051" y="1538682"/>
                </a:cubicBezTo>
                <a:cubicBezTo>
                  <a:pt x="3197368" y="1574218"/>
                  <a:pt x="3197368" y="1574218"/>
                  <a:pt x="3197368" y="1574218"/>
                </a:cubicBezTo>
                <a:cubicBezTo>
                  <a:pt x="3186659" y="1581325"/>
                  <a:pt x="3175951" y="1584878"/>
                  <a:pt x="3168811" y="1591985"/>
                </a:cubicBezTo>
                <a:cubicBezTo>
                  <a:pt x="3136685" y="1613307"/>
                  <a:pt x="3136685" y="1613307"/>
                  <a:pt x="3136685" y="1613307"/>
                </a:cubicBezTo>
                <a:cubicBezTo>
                  <a:pt x="3118837" y="1627521"/>
                  <a:pt x="3097419" y="1638181"/>
                  <a:pt x="3079571" y="1652396"/>
                </a:cubicBezTo>
                <a:cubicBezTo>
                  <a:pt x="3026027" y="1698592"/>
                  <a:pt x="3026027" y="1698592"/>
                  <a:pt x="3026027" y="1698592"/>
                </a:cubicBezTo>
                <a:cubicBezTo>
                  <a:pt x="3015319" y="1705699"/>
                  <a:pt x="3004610" y="1712806"/>
                  <a:pt x="2997471" y="1719913"/>
                </a:cubicBezTo>
                <a:cubicBezTo>
                  <a:pt x="2972483" y="1744788"/>
                  <a:pt x="2972483" y="1744788"/>
                  <a:pt x="2972483" y="1744788"/>
                </a:cubicBezTo>
                <a:cubicBezTo>
                  <a:pt x="2918939" y="1794537"/>
                  <a:pt x="2918939" y="1794537"/>
                  <a:pt x="2918939" y="1794537"/>
                </a:cubicBezTo>
                <a:cubicBezTo>
                  <a:pt x="2786864" y="1929572"/>
                  <a:pt x="2679776" y="2085927"/>
                  <a:pt x="2590536" y="2256497"/>
                </a:cubicBezTo>
                <a:cubicBezTo>
                  <a:pt x="2526283" y="2384425"/>
                  <a:pt x="2526283" y="2384425"/>
                  <a:pt x="2526283" y="2384425"/>
                </a:cubicBezTo>
                <a:cubicBezTo>
                  <a:pt x="2508435" y="2430621"/>
                  <a:pt x="2490587" y="2473263"/>
                  <a:pt x="2472739" y="2519459"/>
                </a:cubicBezTo>
                <a:cubicBezTo>
                  <a:pt x="2451322" y="2562101"/>
                  <a:pt x="2433474" y="2611851"/>
                  <a:pt x="2412056" y="2661600"/>
                </a:cubicBezTo>
                <a:cubicBezTo>
                  <a:pt x="2379930" y="2732672"/>
                  <a:pt x="2379930" y="2732672"/>
                  <a:pt x="2379930" y="2732672"/>
                </a:cubicBezTo>
                <a:cubicBezTo>
                  <a:pt x="2369221" y="2757546"/>
                  <a:pt x="2358512" y="2782421"/>
                  <a:pt x="2347803" y="2803742"/>
                </a:cubicBezTo>
                <a:cubicBezTo>
                  <a:pt x="2251424" y="2995633"/>
                  <a:pt x="2137197" y="3180417"/>
                  <a:pt x="1997982" y="3350987"/>
                </a:cubicBezTo>
                <a:cubicBezTo>
                  <a:pt x="1926590" y="3432718"/>
                  <a:pt x="1848059" y="3514450"/>
                  <a:pt x="1765958" y="3589074"/>
                </a:cubicBezTo>
                <a:cubicBezTo>
                  <a:pt x="1680288" y="3663698"/>
                  <a:pt x="1591048" y="3731216"/>
                  <a:pt x="1494669" y="3795179"/>
                </a:cubicBezTo>
                <a:cubicBezTo>
                  <a:pt x="1301910" y="3916000"/>
                  <a:pt x="1087734" y="4008392"/>
                  <a:pt x="866419" y="4068802"/>
                </a:cubicBezTo>
                <a:cubicBezTo>
                  <a:pt x="755762" y="4097230"/>
                  <a:pt x="641534" y="4118551"/>
                  <a:pt x="527307" y="4132765"/>
                </a:cubicBezTo>
                <a:cubicBezTo>
                  <a:pt x="413080" y="4146980"/>
                  <a:pt x="298853" y="4150533"/>
                  <a:pt x="184626" y="4150533"/>
                </a:cubicBezTo>
                <a:cubicBezTo>
                  <a:pt x="127512" y="4150533"/>
                  <a:pt x="70398" y="4148756"/>
                  <a:pt x="13396" y="4145425"/>
                </a:cubicBezTo>
                <a:lnTo>
                  <a:pt x="0" y="4144291"/>
                </a:lnTo>
                <a:lnTo>
                  <a:pt x="0" y="3435813"/>
                </a:lnTo>
                <a:lnTo>
                  <a:pt x="107712" y="3465255"/>
                </a:lnTo>
                <a:cubicBezTo>
                  <a:pt x="150938" y="3475805"/>
                  <a:pt x="194442" y="3485133"/>
                  <a:pt x="238170" y="3493128"/>
                </a:cubicBezTo>
                <a:cubicBezTo>
                  <a:pt x="323840" y="3507343"/>
                  <a:pt x="409510" y="3518003"/>
                  <a:pt x="498750" y="3521557"/>
                </a:cubicBezTo>
                <a:cubicBezTo>
                  <a:pt x="584421" y="3528664"/>
                  <a:pt x="673661" y="3525110"/>
                  <a:pt x="759331" y="3518003"/>
                </a:cubicBezTo>
                <a:cubicBezTo>
                  <a:pt x="845002" y="3507343"/>
                  <a:pt x="930672" y="3493128"/>
                  <a:pt x="1016342" y="3471807"/>
                </a:cubicBezTo>
                <a:cubicBezTo>
                  <a:pt x="1102013" y="3446932"/>
                  <a:pt x="1184114" y="3418504"/>
                  <a:pt x="1262645" y="3382969"/>
                </a:cubicBezTo>
                <a:cubicBezTo>
                  <a:pt x="1344746" y="3343880"/>
                  <a:pt x="1419707" y="3301237"/>
                  <a:pt x="1494669" y="3251488"/>
                </a:cubicBezTo>
                <a:cubicBezTo>
                  <a:pt x="1569630" y="3201738"/>
                  <a:pt x="1641022" y="3144882"/>
                  <a:pt x="1708845" y="3080918"/>
                </a:cubicBezTo>
                <a:cubicBezTo>
                  <a:pt x="1773098" y="3016954"/>
                  <a:pt x="1837350" y="2949437"/>
                  <a:pt x="1894464" y="2878366"/>
                </a:cubicBezTo>
                <a:cubicBezTo>
                  <a:pt x="1955147" y="2803742"/>
                  <a:pt x="2008691" y="2729118"/>
                  <a:pt x="2058665" y="2647387"/>
                </a:cubicBezTo>
                <a:cubicBezTo>
                  <a:pt x="2072944" y="2626065"/>
                  <a:pt x="2083652" y="2608297"/>
                  <a:pt x="2097931" y="2586976"/>
                </a:cubicBezTo>
                <a:cubicBezTo>
                  <a:pt x="2133627" y="2526566"/>
                  <a:pt x="2133627" y="2526566"/>
                  <a:pt x="2133627" y="2526566"/>
                </a:cubicBezTo>
                <a:cubicBezTo>
                  <a:pt x="2205019" y="2395085"/>
                  <a:pt x="2205019" y="2395085"/>
                  <a:pt x="2205019" y="2395085"/>
                </a:cubicBezTo>
                <a:cubicBezTo>
                  <a:pt x="2230007" y="2348889"/>
                  <a:pt x="2251424" y="2302693"/>
                  <a:pt x="2279981" y="2256497"/>
                </a:cubicBezTo>
                <a:cubicBezTo>
                  <a:pt x="2362082" y="2121463"/>
                  <a:pt x="2362082" y="2121463"/>
                  <a:pt x="2362082" y="2121463"/>
                </a:cubicBezTo>
                <a:cubicBezTo>
                  <a:pt x="2479879" y="1947339"/>
                  <a:pt x="2615523" y="1780323"/>
                  <a:pt x="2779725" y="1641735"/>
                </a:cubicBezTo>
                <a:cubicBezTo>
                  <a:pt x="2840408" y="1591985"/>
                  <a:pt x="2840408" y="1591985"/>
                  <a:pt x="2840408" y="1591985"/>
                </a:cubicBezTo>
                <a:cubicBezTo>
                  <a:pt x="2872535" y="1567111"/>
                  <a:pt x="2872535" y="1567111"/>
                  <a:pt x="2872535" y="1567111"/>
                </a:cubicBezTo>
                <a:cubicBezTo>
                  <a:pt x="2883243" y="1556450"/>
                  <a:pt x="2893952" y="1549343"/>
                  <a:pt x="2904661" y="1542236"/>
                </a:cubicBezTo>
                <a:cubicBezTo>
                  <a:pt x="2972483" y="1496040"/>
                  <a:pt x="2972483" y="1496040"/>
                  <a:pt x="2972483" y="1496040"/>
                </a:cubicBezTo>
                <a:cubicBezTo>
                  <a:pt x="2993901" y="1481826"/>
                  <a:pt x="3018888" y="1471165"/>
                  <a:pt x="3040306" y="1456951"/>
                </a:cubicBezTo>
                <a:cubicBezTo>
                  <a:pt x="3076002" y="1435630"/>
                  <a:pt x="3076002" y="1435630"/>
                  <a:pt x="3076002" y="1435630"/>
                </a:cubicBezTo>
                <a:cubicBezTo>
                  <a:pt x="3086711" y="1432076"/>
                  <a:pt x="3100989" y="1424969"/>
                  <a:pt x="3111698" y="1417862"/>
                </a:cubicBezTo>
                <a:cubicBezTo>
                  <a:pt x="3183090" y="1385880"/>
                  <a:pt x="3183090" y="1385880"/>
                  <a:pt x="3183090" y="1385880"/>
                </a:cubicBezTo>
                <a:cubicBezTo>
                  <a:pt x="3233064" y="1364559"/>
                  <a:pt x="3279469" y="1343238"/>
                  <a:pt x="3329443" y="1325470"/>
                </a:cubicBezTo>
                <a:cubicBezTo>
                  <a:pt x="3379418" y="1307702"/>
                  <a:pt x="3429392" y="1293488"/>
                  <a:pt x="3479367" y="1279274"/>
                </a:cubicBezTo>
                <a:cubicBezTo>
                  <a:pt x="3529341" y="1268613"/>
                  <a:pt x="3579315" y="1254399"/>
                  <a:pt x="3629290" y="1243739"/>
                </a:cubicBezTo>
                <a:cubicBezTo>
                  <a:pt x="3732808" y="1222417"/>
                  <a:pt x="3829187" y="1204650"/>
                  <a:pt x="3929136" y="1183329"/>
                </a:cubicBezTo>
                <a:cubicBezTo>
                  <a:pt x="4129034" y="1144240"/>
                  <a:pt x="4325362" y="1108704"/>
                  <a:pt x="4521690" y="1066062"/>
                </a:cubicBezTo>
                <a:cubicBezTo>
                  <a:pt x="4621639" y="1044740"/>
                  <a:pt x="4718018" y="1023419"/>
                  <a:pt x="4817967" y="998544"/>
                </a:cubicBezTo>
                <a:cubicBezTo>
                  <a:pt x="4914346" y="973670"/>
                  <a:pt x="5010725" y="945241"/>
                  <a:pt x="5103535" y="909706"/>
                </a:cubicBezTo>
                <a:cubicBezTo>
                  <a:pt x="5149939" y="891938"/>
                  <a:pt x="5196344" y="870617"/>
                  <a:pt x="5239179" y="849296"/>
                </a:cubicBezTo>
                <a:cubicBezTo>
                  <a:pt x="5285584" y="827975"/>
                  <a:pt x="5328419" y="803100"/>
                  <a:pt x="5371255" y="774672"/>
                </a:cubicBezTo>
                <a:cubicBezTo>
                  <a:pt x="5410520" y="749797"/>
                  <a:pt x="5449786" y="717815"/>
                  <a:pt x="5485482" y="685833"/>
                </a:cubicBezTo>
                <a:cubicBezTo>
                  <a:pt x="5521178" y="650298"/>
                  <a:pt x="5556874" y="611209"/>
                  <a:pt x="5581861" y="568566"/>
                </a:cubicBezTo>
                <a:cubicBezTo>
                  <a:pt x="5635405" y="486835"/>
                  <a:pt x="5678240" y="394443"/>
                  <a:pt x="5706797" y="298497"/>
                </a:cubicBezTo>
                <a:cubicBezTo>
                  <a:pt x="5731784" y="202552"/>
                  <a:pt x="5742493" y="99499"/>
                  <a:pt x="5735354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3997998" y="3324887"/>
            <a:ext cx="7591240" cy="8309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r"/>
            <a:r>
              <a:rPr lang="zh-CN" altLang="en-US" sz="4800" b="1" i="0" u="none" baseline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ea typeface="微软雅黑"/>
              </a:rPr>
              <a:t>Manfaat Asesmen Digital</a:t>
            </a:r>
          </a:p>
        </p:txBody>
      </p:sp>
      <p:sp>
        <p:nvSpPr>
          <p:cNvPr id="6" name="Freeform 6"/>
          <p:cNvSpPr/>
          <p:nvPr/>
        </p:nvSpPr>
        <p:spPr>
          <a:xfrm>
            <a:off x="8227505" y="6290589"/>
            <a:ext cx="3739828" cy="567412"/>
          </a:xfrm>
          <a:custGeom>
            <a:avLst/>
            <a:gdLst/>
            <a:ahLst/>
            <a:cxnLst/>
            <a:rect l="l" t="t" r="r" b="b"/>
            <a:pathLst>
              <a:path w="4715960" h="715512">
                <a:moveTo>
                  <a:pt x="607527" y="0"/>
                </a:moveTo>
                <a:cubicBezTo>
                  <a:pt x="4105461" y="0"/>
                  <a:pt x="4105461" y="0"/>
                  <a:pt x="4105461" y="0"/>
                </a:cubicBezTo>
                <a:cubicBezTo>
                  <a:pt x="4230281" y="0"/>
                  <a:pt x="4346186" y="68471"/>
                  <a:pt x="4408596" y="175644"/>
                </a:cubicBezTo>
                <a:cubicBezTo>
                  <a:pt x="4690927" y="654942"/>
                  <a:pt x="4690927" y="654942"/>
                  <a:pt x="4690927" y="654942"/>
                </a:cubicBezTo>
                <a:lnTo>
                  <a:pt x="4715960" y="715512"/>
                </a:lnTo>
                <a:lnTo>
                  <a:pt x="0" y="715512"/>
                </a:lnTo>
                <a:lnTo>
                  <a:pt x="25033" y="654942"/>
                </a:lnTo>
                <a:cubicBezTo>
                  <a:pt x="307364" y="175644"/>
                  <a:pt x="307364" y="175644"/>
                  <a:pt x="307364" y="175644"/>
                </a:cubicBezTo>
                <a:cubicBezTo>
                  <a:pt x="369774" y="68471"/>
                  <a:pt x="485679" y="0"/>
                  <a:pt x="607527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9644584" y="1542827"/>
            <a:ext cx="1944653" cy="1641347"/>
          </a:xfrm>
          <a:prstGeom prst="rect">
            <a:avLst/>
          </a:prstGeom>
          <a:noFill/>
        </p:spPr>
        <p:txBody>
          <a:bodyPr vert="horz" wrap="square" lIns="0" tIns="0" rIns="0" bIns="0" anchor="t">
            <a:spAutoFit/>
          </a:bodyPr>
          <a:lstStyle/>
          <a:p>
            <a:pPr marL="0" algn="r">
              <a:spcBef>
                <a:spcPct val="20000"/>
              </a:spcBef>
            </a:pPr>
            <a:r>
              <a:rPr lang="en-US" sz="10666" b="0" i="0" u="none" baseline="0">
                <a:solidFill>
                  <a:srgbClr val="44546A">
                    <a:lumMod val="50000"/>
                  </a:srgbClr>
                </a:solidFill>
                <a:latin typeface="Impact"/>
                <a:ea typeface="Impact"/>
              </a:rPr>
              <a:t>02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74679" y="2348634"/>
            <a:ext cx="4184470" cy="11772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Asesmen dapat diakses kapan saja dan di mana saja; memberikan fleksibilitas bagi siswa dan guru. Hal ini memungkinkan pembelajaran jarak jauh dan kolaborasi global.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915229" y="2074092"/>
            <a:ext cx="414392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Aksesibilitas dan Fleksibilitas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210629" y="2366359"/>
            <a:ext cx="4043040" cy="11772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Otomatisasi proses penilaian mengurangi beban administratif; menghasilkan laporan cepat dan akurat. Hal ini memungkinkan guru fokus pada pengajaran dan pengembangan kurikulum.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118" y="2093122"/>
            <a:ext cx="3999402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Penghematan Waktu dan Biaya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119673" y="5100137"/>
            <a:ext cx="10021077" cy="4533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Siswa menerima umpan balik instan; membantu mereka memahami kekuatan dan kelemahan. Umpan balik yang relevan memotivasi siswa untuk terus belajar dan meningkatkan performa.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04069" y="4825924"/>
            <a:ext cx="798385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Umpan Balik Cepat dan Relevan</a:t>
            </a:r>
            <a:endParaRPr lang="en-US" sz="1100"/>
          </a:p>
        </p:txBody>
      </p:sp>
      <p:grpSp>
        <p:nvGrpSpPr>
          <p:cNvPr id="8" name="Group 8"/>
          <p:cNvGrpSpPr/>
          <p:nvPr/>
        </p:nvGrpSpPr>
        <p:grpSpPr>
          <a:xfrm>
            <a:off x="4316818" y="1258313"/>
            <a:ext cx="3558364" cy="3540944"/>
            <a:chOff x="3111054" y="1069884"/>
            <a:chExt cx="2921891" cy="2907587"/>
          </a:xfrm>
        </p:grpSpPr>
        <p:grpSp>
          <p:nvGrpSpPr>
            <p:cNvPr id="9" name="Group 9"/>
            <p:cNvGrpSpPr/>
            <p:nvPr/>
          </p:nvGrpSpPr>
          <p:grpSpPr>
            <a:xfrm>
              <a:off x="3111054" y="1069884"/>
              <a:ext cx="2921891" cy="2907587"/>
              <a:chOff x="2933328" y="1007456"/>
              <a:chExt cx="3311509" cy="329529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226569" y="1183395"/>
                <a:ext cx="2842095" cy="2842095"/>
              </a:xfrm>
              <a:custGeom>
                <a:avLst/>
                <a:gdLst/>
                <a:ahLst/>
                <a:cxnLst/>
                <a:rect l="l" t="t" r="r" b="b"/>
                <a:pathLst>
                  <a:path w="3413760" h="3413760">
                    <a:moveTo>
                      <a:pt x="1706880" y="0"/>
                    </a:moveTo>
                    <a:cubicBezTo>
                      <a:pt x="2316689" y="0"/>
                      <a:pt x="2880177" y="325329"/>
                      <a:pt x="3185081" y="853440"/>
                    </a:cubicBezTo>
                    <a:cubicBezTo>
                      <a:pt x="3489986" y="1381551"/>
                      <a:pt x="3489986" y="2032209"/>
                      <a:pt x="3185081" y="256032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solidFill>
                <a:srgbClr val="44546A">
                  <a:lumMod val="50000"/>
                </a:srgbClr>
              </a:solidFill>
              <a:ln w="12700" cap="flat" cmpd="sng">
                <a:solidFill>
                  <a:schemeClr val="lt1">
                    <a:lumOff val="0"/>
                    <a:satOff val="0"/>
                  </a:schemeClr>
                </a:solidFill>
                <a:prstDash val="solid"/>
              </a:ln>
            </p:spPr>
            <p:txBody>
              <a:bodyPr vert="horz" wrap="square" lIns="2463191" tIns="1028869" rIns="591583" bIns="2296837" anchor="ctr">
                <a:noAutofit/>
              </a:bodyPr>
              <a:lstStyle/>
              <a:p>
                <a:pPr marL="0"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3168035" y="1284899"/>
                <a:ext cx="2842095" cy="2842095"/>
              </a:xfrm>
              <a:custGeom>
                <a:avLst/>
                <a:gdLst/>
                <a:ahLst/>
                <a:cxnLst/>
                <a:rect l="l" t="t" r="r" b="b"/>
                <a:pathLst>
                  <a:path w="3413760" h="3413760">
                    <a:moveTo>
                      <a:pt x="3185081" y="2560320"/>
                    </a:moveTo>
                    <a:cubicBezTo>
                      <a:pt x="2880176" y="3088431"/>
                      <a:pt x="2316689" y="3413760"/>
                      <a:pt x="1706880" y="3413760"/>
                    </a:cubicBezTo>
                    <a:cubicBezTo>
                      <a:pt x="1097071" y="3413760"/>
                      <a:pt x="533583" y="3088431"/>
                      <a:pt x="228679" y="2560320"/>
                    </a:cubicBezTo>
                    <a:lnTo>
                      <a:pt x="1706880" y="1706880"/>
                    </a:lnTo>
                    <a:lnTo>
                      <a:pt x="3185081" y="2560320"/>
                    </a:lnTo>
                    <a:close/>
                  </a:path>
                </a:pathLst>
              </a:custGeom>
              <a:solidFill>
                <a:srgbClr val="44546A">
                  <a:lumMod val="50000"/>
                </a:srgbClr>
              </a:solidFill>
              <a:ln w="12700" cap="flat" cmpd="sng">
                <a:solidFill>
                  <a:schemeClr val="lt1">
                    <a:lumOff val="0"/>
                    <a:satOff val="0"/>
                  </a:schemeClr>
                </a:solidFill>
                <a:prstDash val="solid"/>
              </a:ln>
            </p:spPr>
            <p:txBody>
              <a:bodyPr vert="horz" wrap="square" lIns="1151467" tIns="3020908" rIns="1097280" bIns="474132" anchor="ctr">
                <a:noAutofit/>
              </a:bodyPr>
              <a:lstStyle/>
              <a:p>
                <a:pPr marL="0"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3109501" y="1183395"/>
                <a:ext cx="2842095" cy="2842095"/>
              </a:xfrm>
              <a:custGeom>
                <a:avLst/>
                <a:gdLst/>
                <a:ahLst/>
                <a:cxnLst/>
                <a:rect l="l" t="t" r="r" b="b"/>
                <a:pathLst>
                  <a:path w="3413760" h="3413760">
                    <a:moveTo>
                      <a:pt x="228679" y="2560320"/>
                    </a:moveTo>
                    <a:cubicBezTo>
                      <a:pt x="-76226" y="2032209"/>
                      <a:pt x="-76226" y="1381551"/>
                      <a:pt x="228679" y="853440"/>
                    </a:cubicBezTo>
                    <a:cubicBezTo>
                      <a:pt x="533584" y="325329"/>
                      <a:pt x="1097071" y="0"/>
                      <a:pt x="1706880" y="0"/>
                    </a:cubicBezTo>
                    <a:lnTo>
                      <a:pt x="1706880" y="1706880"/>
                    </a:lnTo>
                    <a:lnTo>
                      <a:pt x="228679" y="2560320"/>
                    </a:lnTo>
                    <a:close/>
                  </a:path>
                </a:pathLst>
              </a:custGeom>
              <a:solidFill>
                <a:srgbClr val="44546A">
                  <a:lumMod val="50000"/>
                </a:srgbClr>
              </a:solidFill>
              <a:ln w="12700" cap="flat" cmpd="sng">
                <a:solidFill>
                  <a:schemeClr val="lt1">
                    <a:lumOff val="0"/>
                    <a:satOff val="0"/>
                  </a:schemeClr>
                </a:solidFill>
                <a:prstDash val="solid"/>
              </a:ln>
            </p:spPr>
            <p:txBody>
              <a:bodyPr vert="horz" wrap="square" lIns="591584" tIns="1028869" rIns="2463189" bIns="2296837" anchor="ctr">
                <a:noAutofit/>
              </a:bodyPr>
              <a:lstStyle/>
              <a:p>
                <a:pPr marL="0"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3050864" y="1007456"/>
                <a:ext cx="3193973" cy="3193974"/>
              </a:xfrm>
              <a:prstGeom prst="circularArrow">
                <a:avLst>
                  <a:gd name="adj1" fmla="val 5085"/>
                  <a:gd name="adj2" fmla="val 327528"/>
                  <a:gd name="adj3" fmla="val 1472472"/>
                  <a:gd name="adj4" fmla="val 16199432"/>
                  <a:gd name="adj5" fmla="val 5932"/>
                </a:avLst>
              </a:prstGeom>
              <a:solidFill>
                <a:srgbClr val="FFFFFF"/>
              </a:solidFill>
              <a:ln cap="flat" cmpd="sng">
                <a:prstDash val="solid"/>
              </a:ln>
              <a:effectLst>
                <a:outerShdw blurRad="254000" dist="2540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2992096" y="1108780"/>
                <a:ext cx="3193973" cy="3193974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  <a:solidFill>
                <a:srgbClr val="FFFFFF"/>
              </a:solidFill>
              <a:ln cap="flat" cmpd="sng">
                <a:prstDash val="solid"/>
              </a:ln>
              <a:effectLst>
                <a:outerShdw blurRad="254000" dist="2540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2933328" y="1007456"/>
                <a:ext cx="3193973" cy="3193974"/>
              </a:xfrm>
              <a:prstGeom prst="circularArrow">
                <a:avLst>
                  <a:gd name="adj1" fmla="val 5085"/>
                  <a:gd name="adj2" fmla="val 327528"/>
                  <a:gd name="adj3" fmla="val 15873039"/>
                  <a:gd name="adj4" fmla="val 9000000"/>
                  <a:gd name="adj5" fmla="val 5932"/>
                </a:avLst>
              </a:prstGeom>
              <a:solidFill>
                <a:srgbClr val="FFFFFF"/>
              </a:solidFill>
              <a:ln cap="flat" cmpd="sng">
                <a:prstDash val="solid"/>
              </a:ln>
              <a:effectLst>
                <a:outerShdw blurRad="254000" dist="2540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3712170" y="1867619"/>
              <a:ext cx="512505" cy="510247"/>
            </a:xfrm>
            <a:custGeom>
              <a:avLst/>
              <a:gdLst/>
              <a:ahLst/>
              <a:cxnLst/>
              <a:rect l="l" t="t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FFFFFF"/>
            </a:solidFill>
          </p:spPr>
          <p:txBody>
            <a:bodyPr vert="horz" lIns="25400" tIns="25400" rIns="25400" bIns="25400" anchor="ctr">
              <a:normAutofit/>
            </a:bodyPr>
            <a:lstStyle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4965644" y="1867619"/>
              <a:ext cx="351012" cy="511674"/>
              <a:chOff x="2528974" y="2863357"/>
              <a:chExt cx="246811" cy="359779"/>
            </a:xfrm>
            <a:solidFill>
              <a:srgbClr val="FFFFFF"/>
            </a:solidFill>
          </p:grpSpPr>
          <p:sp>
            <p:nvSpPr>
              <p:cNvPr id="18" name="Freeform 18"/>
              <p:cNvSpPr/>
              <p:nvPr/>
            </p:nvSpPr>
            <p:spPr>
              <a:xfrm>
                <a:off x="2528974" y="2863357"/>
                <a:ext cx="246811" cy="35977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</p:spPr>
            <p:txBody>
              <a:bodyPr vert="horz" lIns="25400" tIns="25400" rIns="25400" bIns="25400" anchor="ctr">
                <a:normAutofit/>
              </a:bodyPr>
              <a:lstStyle/>
              <a:p>
                <a:pPr mar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2584843" y="2919841"/>
                <a:ext cx="73061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</p:spPr>
            <p:txBody>
              <a:bodyPr vert="horz" lIns="25400" tIns="25400" rIns="25400" bIns="25400" anchor="ctr">
                <a:normAutofit fontScale="32500" lnSpcReduction="20000"/>
              </a:bodyPr>
              <a:lstStyle/>
              <a:p>
                <a:pPr mar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flipH="1">
              <a:off x="4316599" y="2954594"/>
              <a:ext cx="510801" cy="510801"/>
              <a:chOff x="2473104" y="2145028"/>
              <a:chExt cx="359165" cy="359165"/>
            </a:xfrm>
            <a:solidFill>
              <a:srgbClr val="FFFFFF"/>
            </a:solidFill>
          </p:grpSpPr>
          <p:sp>
            <p:nvSpPr>
              <p:cNvPr id="21" name="Freeform 21"/>
              <p:cNvSpPr/>
              <p:nvPr/>
            </p:nvSpPr>
            <p:spPr>
              <a:xfrm>
                <a:off x="2473104" y="2145028"/>
                <a:ext cx="359165" cy="35916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</p:spPr>
            <p:txBody>
              <a:bodyPr vert="horz" lIns="25400" tIns="25400" rIns="25400" bIns="25400" anchor="ctr">
                <a:normAutofit/>
              </a:bodyPr>
              <a:lstStyle/>
              <a:p>
                <a:pPr mar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618611" y="2200897"/>
                <a:ext cx="84727" cy="841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</p:spPr>
            <p:txBody>
              <a:bodyPr vert="horz" lIns="25400" tIns="25400" rIns="25400" bIns="25400" anchor="ctr">
                <a:normAutofit fontScale="40000" lnSpcReduction="20000"/>
              </a:bodyPr>
              <a:lstStyle/>
              <a:p>
                <a:pPr mar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/>
              </a:p>
            </p:txBody>
          </p:sp>
        </p:grpSp>
      </p:grpSp>
      <p:sp>
        <p:nvSpPr>
          <p:cNvPr id="23" name="AutoShape 23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24" name="Group 24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25" name="AutoShape 25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43641" y="6660777"/>
            <a:ext cx="10504715" cy="2281"/>
            <a:chOff x="693964" y="4580164"/>
            <a:chExt cx="7878536" cy="1711"/>
          </a:xfrm>
        </p:grpSpPr>
        <p:cxnSp>
          <p:nvCxnSpPr>
            <p:cNvPr id="30" name="Connector 30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31" name="Connector 31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32" name="AutoShape 32"/>
          <p:cNvSpPr/>
          <p:nvPr/>
        </p:nvSpPr>
        <p:spPr>
          <a:xfrm>
            <a:off x="784411" y="6300607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Efisiensi dan Efektivitas</a:t>
            </a:r>
            <a:endParaRPr lang="en-US" sz="1100"/>
          </a:p>
        </p:txBody>
      </p:sp>
      <p:cxnSp>
        <p:nvCxnSpPr>
          <p:cNvPr id="34" name="Connector 34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2621" b="2621"/>
          <a:stretch>
            <a:fillRect/>
          </a:stretch>
        </p:blipFill>
        <p:spPr>
          <a:xfrm>
            <a:off x="0" y="1274763"/>
            <a:ext cx="3789363" cy="2220912"/>
          </a:xfrm>
        </p:spPr>
      </p:pic>
      <p:pic>
        <p:nvPicPr>
          <p:cNvPr id="3" name="image14.jpe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2476" b="2476"/>
          <a:stretch>
            <a:fillRect/>
          </a:stretch>
        </p:blipFill>
        <p:spPr>
          <a:xfrm>
            <a:off x="8402638" y="1274763"/>
            <a:ext cx="3789362" cy="2220912"/>
          </a:xfrm>
        </p:spPr>
      </p:pic>
      <p:sp>
        <p:nvSpPr>
          <p:cNvPr id="4" name="AutoShape 4"/>
          <p:cNvSpPr/>
          <p:nvPr/>
        </p:nvSpPr>
        <p:spPr>
          <a:xfrm>
            <a:off x="287867" y="3755499"/>
            <a:ext cx="3788228" cy="2496475"/>
          </a:xfrm>
          <a:prstGeom prst="roundRect">
            <a:avLst>
              <a:gd name="adj" fmla="val 11319"/>
            </a:avLst>
          </a:prstGeom>
          <a:solidFill>
            <a:srgbClr val="FFFFFF"/>
          </a:solidFill>
          <a:ln cap="flat" cmpd="sng">
            <a:prstDash val="solid"/>
          </a:ln>
          <a:effectLst>
            <a:outerShdw blurRad="50800" dist="38100" dir="5400000" algn="t" rotWithShape="0">
              <a:schemeClr val="accent1">
                <a:alpha val="10000"/>
                <a:lumMod val="75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282797" y="3357416"/>
            <a:ext cx="1255936" cy="99520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en-US" sz="5867" b="0" i="0" u="none" baseline="0">
                <a:ln w="3175">
                  <a:gradFill>
                    <a:gsLst>
                      <a:gs pos="0">
                        <a:srgbClr val="4472C4"/>
                      </a:gs>
                      <a:gs pos="100000">
                        <a:srgbClr val="4472C4">
                          <a:alpha val="0"/>
                          <a:lumMod val="45000"/>
                          <a:lumOff val="55000"/>
                        </a:srgbClr>
                      </a:gs>
                    </a:gsLst>
                    <a:lin ang="5400000"/>
                  </a:gradFill>
                </a:ln>
                <a:noFill/>
                <a:latin typeface="微软雅黑"/>
                <a:ea typeface="微软雅黑"/>
              </a:rPr>
              <a:t>01</a:t>
            </a:r>
          </a:p>
        </p:txBody>
      </p:sp>
      <p:sp>
        <p:nvSpPr>
          <p:cNvPr id="6" name="AutoShape 6"/>
          <p:cNvSpPr/>
          <p:nvPr/>
        </p:nvSpPr>
        <p:spPr>
          <a:xfrm>
            <a:off x="287867" y="4548862"/>
            <a:ext cx="3771294" cy="119176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14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Asesmen adaptif menyesuaikan tingkat kesulitan; memastikan setiap siswa mendapatkan pengalaman belajar yang optimal. Personalisasi membantu siswa mencapai potensi maksimal.</a:t>
            </a:r>
          </a:p>
        </p:txBody>
      </p:sp>
      <p:sp>
        <p:nvSpPr>
          <p:cNvPr id="7" name="AutoShape 7"/>
          <p:cNvSpPr/>
          <p:nvPr/>
        </p:nvSpPr>
        <p:spPr>
          <a:xfrm>
            <a:off x="-140054" y="4231981"/>
            <a:ext cx="3759430" cy="3385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Personalisasi Pembelajaran</a:t>
            </a:r>
          </a:p>
        </p:txBody>
      </p:sp>
      <p:sp>
        <p:nvSpPr>
          <p:cNvPr id="8" name="AutoShape 8"/>
          <p:cNvSpPr/>
          <p:nvPr/>
        </p:nvSpPr>
        <p:spPr>
          <a:xfrm>
            <a:off x="4184953" y="3755499"/>
            <a:ext cx="3788228" cy="2496475"/>
          </a:xfrm>
          <a:prstGeom prst="roundRect">
            <a:avLst>
              <a:gd name="adj" fmla="val 11319"/>
            </a:avLst>
          </a:prstGeom>
          <a:solidFill>
            <a:srgbClr val="FFFFFF"/>
          </a:solidFill>
          <a:ln cap="flat" cmpd="sng">
            <a:prstDash val="solid"/>
          </a:ln>
          <a:effectLst>
            <a:outerShdw blurRad="50800" dist="38100" dir="5400000" algn="t" rotWithShape="0">
              <a:schemeClr val="accent1">
                <a:alpha val="10000"/>
                <a:lumMod val="75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4271953" y="3361065"/>
            <a:ext cx="1255936" cy="99520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en-US" sz="5867" b="0" i="0" u="none" baseline="0">
                <a:ln w="3175">
                  <a:gradFill>
                    <a:gsLst>
                      <a:gs pos="0">
                        <a:srgbClr val="4472C4"/>
                      </a:gs>
                      <a:gs pos="100000">
                        <a:srgbClr val="4472C4">
                          <a:alpha val="0"/>
                          <a:lumMod val="45000"/>
                          <a:lumOff val="55000"/>
                        </a:srgbClr>
                      </a:gs>
                    </a:gsLst>
                    <a:lin ang="5400000"/>
                  </a:gradFill>
                </a:ln>
                <a:noFill/>
                <a:latin typeface="微软雅黑"/>
                <a:ea typeface="微软雅黑"/>
              </a:rPr>
              <a:t>02</a:t>
            </a:r>
          </a:p>
        </p:txBody>
      </p:sp>
      <p:sp>
        <p:nvSpPr>
          <p:cNvPr id="10" name="AutoShape 10"/>
          <p:cNvSpPr/>
          <p:nvPr/>
        </p:nvSpPr>
        <p:spPr>
          <a:xfrm>
            <a:off x="4184953" y="4548862"/>
            <a:ext cx="3788228" cy="91668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14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Data asesmen memberikan wawasan berharga; membantu guru membuat keputusan berbasis bukti. Hal ini meningkatkan efektivitas strategi pengajaran dan intervensi.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834703" y="4244541"/>
            <a:ext cx="3788228" cy="3385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Data-Driven Decision Making</a:t>
            </a:r>
          </a:p>
        </p:txBody>
      </p:sp>
      <p:sp>
        <p:nvSpPr>
          <p:cNvPr id="12" name="AutoShape 12"/>
          <p:cNvSpPr/>
          <p:nvPr/>
        </p:nvSpPr>
        <p:spPr>
          <a:xfrm>
            <a:off x="8098973" y="3755498"/>
            <a:ext cx="3788228" cy="2496473"/>
          </a:xfrm>
          <a:prstGeom prst="roundRect">
            <a:avLst>
              <a:gd name="adj" fmla="val 11319"/>
            </a:avLst>
          </a:prstGeom>
          <a:solidFill>
            <a:srgbClr val="FFFFFF"/>
          </a:solidFill>
          <a:ln cap="flat" cmpd="sng">
            <a:prstDash val="solid"/>
          </a:ln>
          <a:effectLst>
            <a:outerShdw blurRad="50800" dist="38100" dir="5400000" algn="t" rotWithShape="0">
              <a:schemeClr val="accent1">
                <a:alpha val="10000"/>
                <a:lumMod val="75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8261109" y="3389536"/>
            <a:ext cx="1255936" cy="99520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en-US" sz="5867" b="0" i="0" u="none" baseline="0">
                <a:ln w="3175">
                  <a:gradFill>
                    <a:gsLst>
                      <a:gs pos="0">
                        <a:srgbClr val="4472C4"/>
                      </a:gs>
                      <a:gs pos="100000">
                        <a:srgbClr val="4472C4">
                          <a:alpha val="0"/>
                          <a:lumMod val="45000"/>
                          <a:lumOff val="55000"/>
                        </a:srgbClr>
                      </a:gs>
                    </a:gsLst>
                    <a:lin ang="5400000"/>
                  </a:gradFill>
                </a:ln>
                <a:noFill/>
                <a:latin typeface="微软雅黑"/>
                <a:ea typeface="微软雅黑"/>
              </a:rPr>
              <a:t>03</a:t>
            </a:r>
          </a:p>
        </p:txBody>
      </p:sp>
      <p:sp>
        <p:nvSpPr>
          <p:cNvPr id="14" name="AutoShape 14"/>
          <p:cNvSpPr/>
          <p:nvPr/>
        </p:nvSpPr>
        <p:spPr>
          <a:xfrm>
            <a:off x="8098973" y="4691310"/>
            <a:ext cx="3788228" cy="119176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14000"/>
              </a:lnSpc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Asesmen digital melatih keterampilan teknologi, kolaborasi, dan pemecahan masalah; mempersiapkan siswa untuk dunia kerja modern. Keterampilan ini sangat penting untuk sukses di era digital.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105521" y="4195982"/>
            <a:ext cx="3788228" cy="58477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/>
            <a:r>
              <a:rPr lang="zh-CN" altLang="en-US" sz="1600" b="1" i="0" u="none" baseline="0">
                <a:ln w="19050"/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Pengembangan Keterampilan Abad ke-21</a:t>
            </a:r>
          </a:p>
        </p:txBody>
      </p:sp>
      <p:pic>
        <p:nvPicPr>
          <p:cNvPr id="16" name="image15.jpeg"/>
          <p:cNvPicPr>
            <a:picLocks noChangeAspect="1"/>
          </p:cNvPicPr>
          <p:nvPr/>
        </p:nvPicPr>
        <p:blipFill>
          <a:blip r:embed="rId4"/>
          <a:srcRect t="2621" b="2621"/>
          <a:stretch>
            <a:fillRect/>
          </a:stretch>
        </p:blipFill>
        <p:spPr>
          <a:xfrm>
            <a:off x="4201887" y="1275190"/>
            <a:ext cx="3788228" cy="222162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19" name="AutoShape 19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43641" y="6660777"/>
            <a:ext cx="10504715" cy="2281"/>
            <a:chOff x="693964" y="4580164"/>
            <a:chExt cx="7878536" cy="1711"/>
          </a:xfrm>
        </p:grpSpPr>
        <p:cxnSp>
          <p:nvCxnSpPr>
            <p:cNvPr id="24" name="Connector 24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25" name="Connector 25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26" name="AutoShape 26"/>
          <p:cNvSpPr/>
          <p:nvPr/>
        </p:nvSpPr>
        <p:spPr>
          <a:xfrm>
            <a:off x="784411" y="6300607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Peningkatan Kualitas Pembelajaran</a:t>
            </a:r>
            <a:endParaRPr lang="en-US" sz="1100"/>
          </a:p>
        </p:txBody>
      </p:sp>
      <p:cxnSp>
        <p:nvCxnSpPr>
          <p:cNvPr id="28" name="Connector 28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plus(ou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30" y="-12700"/>
            <a:ext cx="8185155" cy="6858492"/>
          </a:xfrm>
          <a:custGeom>
            <a:avLst/>
            <a:gdLst/>
            <a:ahLst/>
            <a:cxnLst/>
            <a:rect l="l" t="t" r="r" b="b"/>
            <a:pathLst>
              <a:path w="6138866" h="5143869">
                <a:moveTo>
                  <a:pt x="0" y="0"/>
                </a:moveTo>
                <a:lnTo>
                  <a:pt x="6119611" y="0"/>
                </a:lnTo>
                <a:lnTo>
                  <a:pt x="6126074" y="23498"/>
                </a:lnTo>
                <a:lnTo>
                  <a:pt x="6138866" y="156095"/>
                </a:lnTo>
                <a:lnTo>
                  <a:pt x="6134000" y="240195"/>
                </a:lnTo>
                <a:cubicBezTo>
                  <a:pt x="6116614" y="363005"/>
                  <a:pt x="6079337" y="481878"/>
                  <a:pt x="6024964" y="594613"/>
                </a:cubicBezTo>
                <a:cubicBezTo>
                  <a:pt x="5846511" y="967005"/>
                  <a:pt x="5618983" y="1215268"/>
                  <a:pt x="4704409" y="1506199"/>
                </a:cubicBezTo>
                <a:cubicBezTo>
                  <a:pt x="4003978" y="1731186"/>
                  <a:pt x="3272320" y="1707910"/>
                  <a:pt x="2986794" y="2654407"/>
                </a:cubicBezTo>
                <a:cubicBezTo>
                  <a:pt x="2839491" y="3139275"/>
                  <a:pt x="2718556" y="4221517"/>
                  <a:pt x="1716897" y="5023385"/>
                </a:cubicBezTo>
                <a:lnTo>
                  <a:pt x="1552293" y="5143869"/>
                </a:lnTo>
                <a:lnTo>
                  <a:pt x="0" y="5143869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2" y="-12700"/>
            <a:ext cx="8185153" cy="4982143"/>
          </a:xfrm>
          <a:custGeom>
            <a:avLst/>
            <a:gdLst/>
            <a:ahLst/>
            <a:cxnLst/>
            <a:rect l="l" t="t" r="r" b="b"/>
            <a:pathLst>
              <a:path w="6190569" h="3768078">
                <a:moveTo>
                  <a:pt x="0" y="0"/>
                </a:moveTo>
                <a:lnTo>
                  <a:pt x="6188810" y="0"/>
                </a:lnTo>
                <a:lnTo>
                  <a:pt x="6190569" y="76181"/>
                </a:lnTo>
                <a:cubicBezTo>
                  <a:pt x="6177642" y="219238"/>
                  <a:pt x="6131529" y="359230"/>
                  <a:pt x="6048256" y="493872"/>
                </a:cubicBezTo>
                <a:cubicBezTo>
                  <a:pt x="5797543" y="904039"/>
                  <a:pt x="5088385" y="1000340"/>
                  <a:pt x="4221636" y="1207207"/>
                </a:cubicBezTo>
                <a:cubicBezTo>
                  <a:pt x="3759609" y="1317774"/>
                  <a:pt x="3197296" y="1467574"/>
                  <a:pt x="2763922" y="2434143"/>
                </a:cubicBezTo>
                <a:cubicBezTo>
                  <a:pt x="2337711" y="3379311"/>
                  <a:pt x="1628552" y="3768078"/>
                  <a:pt x="847762" y="3768078"/>
                </a:cubicBezTo>
                <a:cubicBezTo>
                  <a:pt x="600407" y="3768078"/>
                  <a:pt x="346407" y="3729068"/>
                  <a:pt x="92319" y="3656598"/>
                </a:cubicBezTo>
                <a:lnTo>
                  <a:pt x="0" y="36278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8238" y="-238114"/>
            <a:ext cx="8177125" cy="6113752"/>
          </a:xfrm>
          <a:custGeom>
            <a:avLst/>
            <a:gdLst/>
            <a:ahLst/>
            <a:cxnLst/>
            <a:rect l="l" t="t" r="r" b="b"/>
            <a:pathLst>
              <a:path w="5737748" h="4150533">
                <a:moveTo>
                  <a:pt x="5735354" y="0"/>
                </a:moveTo>
                <a:cubicBezTo>
                  <a:pt x="5749632" y="198998"/>
                  <a:pt x="5699658" y="405103"/>
                  <a:pt x="5596139" y="579227"/>
                </a:cubicBezTo>
                <a:cubicBezTo>
                  <a:pt x="5542595" y="664512"/>
                  <a:pt x="5467634" y="739136"/>
                  <a:pt x="5385533" y="795993"/>
                </a:cubicBezTo>
                <a:cubicBezTo>
                  <a:pt x="5303432" y="856403"/>
                  <a:pt x="5210623" y="902599"/>
                  <a:pt x="5117813" y="945241"/>
                </a:cubicBezTo>
                <a:cubicBezTo>
                  <a:pt x="5025003" y="987884"/>
                  <a:pt x="4928624" y="1019866"/>
                  <a:pt x="4832245" y="1051848"/>
                </a:cubicBezTo>
                <a:cubicBezTo>
                  <a:pt x="4735866" y="1083829"/>
                  <a:pt x="4639487" y="1112258"/>
                  <a:pt x="4539538" y="1137133"/>
                </a:cubicBezTo>
                <a:cubicBezTo>
                  <a:pt x="4346779" y="1190435"/>
                  <a:pt x="4150451" y="1240185"/>
                  <a:pt x="3954123" y="1293488"/>
                </a:cubicBezTo>
                <a:cubicBezTo>
                  <a:pt x="3857744" y="1318363"/>
                  <a:pt x="3761365" y="1346791"/>
                  <a:pt x="3664986" y="1375220"/>
                </a:cubicBezTo>
                <a:cubicBezTo>
                  <a:pt x="3618581" y="1389434"/>
                  <a:pt x="3572176" y="1403648"/>
                  <a:pt x="3525771" y="1421416"/>
                </a:cubicBezTo>
                <a:cubicBezTo>
                  <a:pt x="3479367" y="1439183"/>
                  <a:pt x="3432962" y="1453397"/>
                  <a:pt x="3390127" y="1474719"/>
                </a:cubicBezTo>
                <a:cubicBezTo>
                  <a:pt x="3343722" y="1492486"/>
                  <a:pt x="3300887" y="1517361"/>
                  <a:pt x="3258051" y="1538682"/>
                </a:cubicBezTo>
                <a:cubicBezTo>
                  <a:pt x="3197368" y="1574218"/>
                  <a:pt x="3197368" y="1574218"/>
                  <a:pt x="3197368" y="1574218"/>
                </a:cubicBezTo>
                <a:cubicBezTo>
                  <a:pt x="3186659" y="1581325"/>
                  <a:pt x="3175951" y="1584878"/>
                  <a:pt x="3168811" y="1591985"/>
                </a:cubicBezTo>
                <a:cubicBezTo>
                  <a:pt x="3136685" y="1613307"/>
                  <a:pt x="3136685" y="1613307"/>
                  <a:pt x="3136685" y="1613307"/>
                </a:cubicBezTo>
                <a:cubicBezTo>
                  <a:pt x="3118837" y="1627521"/>
                  <a:pt x="3097419" y="1638181"/>
                  <a:pt x="3079571" y="1652396"/>
                </a:cubicBezTo>
                <a:cubicBezTo>
                  <a:pt x="3026027" y="1698592"/>
                  <a:pt x="3026027" y="1698592"/>
                  <a:pt x="3026027" y="1698592"/>
                </a:cubicBezTo>
                <a:cubicBezTo>
                  <a:pt x="3015319" y="1705699"/>
                  <a:pt x="3004610" y="1712806"/>
                  <a:pt x="2997471" y="1719913"/>
                </a:cubicBezTo>
                <a:cubicBezTo>
                  <a:pt x="2972483" y="1744788"/>
                  <a:pt x="2972483" y="1744788"/>
                  <a:pt x="2972483" y="1744788"/>
                </a:cubicBezTo>
                <a:cubicBezTo>
                  <a:pt x="2918939" y="1794537"/>
                  <a:pt x="2918939" y="1794537"/>
                  <a:pt x="2918939" y="1794537"/>
                </a:cubicBezTo>
                <a:cubicBezTo>
                  <a:pt x="2786864" y="1929572"/>
                  <a:pt x="2679776" y="2085927"/>
                  <a:pt x="2590536" y="2256497"/>
                </a:cubicBezTo>
                <a:cubicBezTo>
                  <a:pt x="2526283" y="2384425"/>
                  <a:pt x="2526283" y="2384425"/>
                  <a:pt x="2526283" y="2384425"/>
                </a:cubicBezTo>
                <a:cubicBezTo>
                  <a:pt x="2508435" y="2430621"/>
                  <a:pt x="2490587" y="2473263"/>
                  <a:pt x="2472739" y="2519459"/>
                </a:cubicBezTo>
                <a:cubicBezTo>
                  <a:pt x="2451322" y="2562101"/>
                  <a:pt x="2433474" y="2611851"/>
                  <a:pt x="2412056" y="2661600"/>
                </a:cubicBezTo>
                <a:cubicBezTo>
                  <a:pt x="2379930" y="2732672"/>
                  <a:pt x="2379930" y="2732672"/>
                  <a:pt x="2379930" y="2732672"/>
                </a:cubicBezTo>
                <a:cubicBezTo>
                  <a:pt x="2369221" y="2757546"/>
                  <a:pt x="2358512" y="2782421"/>
                  <a:pt x="2347803" y="2803742"/>
                </a:cubicBezTo>
                <a:cubicBezTo>
                  <a:pt x="2251424" y="2995633"/>
                  <a:pt x="2137197" y="3180417"/>
                  <a:pt x="1997982" y="3350987"/>
                </a:cubicBezTo>
                <a:cubicBezTo>
                  <a:pt x="1926590" y="3432718"/>
                  <a:pt x="1848059" y="3514450"/>
                  <a:pt x="1765958" y="3589074"/>
                </a:cubicBezTo>
                <a:cubicBezTo>
                  <a:pt x="1680288" y="3663698"/>
                  <a:pt x="1591048" y="3731216"/>
                  <a:pt x="1494669" y="3795179"/>
                </a:cubicBezTo>
                <a:cubicBezTo>
                  <a:pt x="1301910" y="3916000"/>
                  <a:pt x="1087734" y="4008392"/>
                  <a:pt x="866419" y="4068802"/>
                </a:cubicBezTo>
                <a:cubicBezTo>
                  <a:pt x="755762" y="4097230"/>
                  <a:pt x="641534" y="4118551"/>
                  <a:pt x="527307" y="4132765"/>
                </a:cubicBezTo>
                <a:cubicBezTo>
                  <a:pt x="413080" y="4146980"/>
                  <a:pt x="298853" y="4150533"/>
                  <a:pt x="184626" y="4150533"/>
                </a:cubicBezTo>
                <a:cubicBezTo>
                  <a:pt x="127512" y="4150533"/>
                  <a:pt x="70398" y="4148756"/>
                  <a:pt x="13396" y="4145425"/>
                </a:cubicBezTo>
                <a:lnTo>
                  <a:pt x="0" y="4144291"/>
                </a:lnTo>
                <a:lnTo>
                  <a:pt x="0" y="3435813"/>
                </a:lnTo>
                <a:lnTo>
                  <a:pt x="107712" y="3465255"/>
                </a:lnTo>
                <a:cubicBezTo>
                  <a:pt x="150938" y="3475805"/>
                  <a:pt x="194442" y="3485133"/>
                  <a:pt x="238170" y="3493128"/>
                </a:cubicBezTo>
                <a:cubicBezTo>
                  <a:pt x="323840" y="3507343"/>
                  <a:pt x="409510" y="3518003"/>
                  <a:pt x="498750" y="3521557"/>
                </a:cubicBezTo>
                <a:cubicBezTo>
                  <a:pt x="584421" y="3528664"/>
                  <a:pt x="673661" y="3525110"/>
                  <a:pt x="759331" y="3518003"/>
                </a:cubicBezTo>
                <a:cubicBezTo>
                  <a:pt x="845002" y="3507343"/>
                  <a:pt x="930672" y="3493128"/>
                  <a:pt x="1016342" y="3471807"/>
                </a:cubicBezTo>
                <a:cubicBezTo>
                  <a:pt x="1102013" y="3446932"/>
                  <a:pt x="1184114" y="3418504"/>
                  <a:pt x="1262645" y="3382969"/>
                </a:cubicBezTo>
                <a:cubicBezTo>
                  <a:pt x="1344746" y="3343880"/>
                  <a:pt x="1419707" y="3301237"/>
                  <a:pt x="1494669" y="3251488"/>
                </a:cubicBezTo>
                <a:cubicBezTo>
                  <a:pt x="1569630" y="3201738"/>
                  <a:pt x="1641022" y="3144882"/>
                  <a:pt x="1708845" y="3080918"/>
                </a:cubicBezTo>
                <a:cubicBezTo>
                  <a:pt x="1773098" y="3016954"/>
                  <a:pt x="1837350" y="2949437"/>
                  <a:pt x="1894464" y="2878366"/>
                </a:cubicBezTo>
                <a:cubicBezTo>
                  <a:pt x="1955147" y="2803742"/>
                  <a:pt x="2008691" y="2729118"/>
                  <a:pt x="2058665" y="2647387"/>
                </a:cubicBezTo>
                <a:cubicBezTo>
                  <a:pt x="2072944" y="2626065"/>
                  <a:pt x="2083652" y="2608297"/>
                  <a:pt x="2097931" y="2586976"/>
                </a:cubicBezTo>
                <a:cubicBezTo>
                  <a:pt x="2133627" y="2526566"/>
                  <a:pt x="2133627" y="2526566"/>
                  <a:pt x="2133627" y="2526566"/>
                </a:cubicBezTo>
                <a:cubicBezTo>
                  <a:pt x="2205019" y="2395085"/>
                  <a:pt x="2205019" y="2395085"/>
                  <a:pt x="2205019" y="2395085"/>
                </a:cubicBezTo>
                <a:cubicBezTo>
                  <a:pt x="2230007" y="2348889"/>
                  <a:pt x="2251424" y="2302693"/>
                  <a:pt x="2279981" y="2256497"/>
                </a:cubicBezTo>
                <a:cubicBezTo>
                  <a:pt x="2362082" y="2121463"/>
                  <a:pt x="2362082" y="2121463"/>
                  <a:pt x="2362082" y="2121463"/>
                </a:cubicBezTo>
                <a:cubicBezTo>
                  <a:pt x="2479879" y="1947339"/>
                  <a:pt x="2615523" y="1780323"/>
                  <a:pt x="2779725" y="1641735"/>
                </a:cubicBezTo>
                <a:cubicBezTo>
                  <a:pt x="2840408" y="1591985"/>
                  <a:pt x="2840408" y="1591985"/>
                  <a:pt x="2840408" y="1591985"/>
                </a:cubicBezTo>
                <a:cubicBezTo>
                  <a:pt x="2872535" y="1567111"/>
                  <a:pt x="2872535" y="1567111"/>
                  <a:pt x="2872535" y="1567111"/>
                </a:cubicBezTo>
                <a:cubicBezTo>
                  <a:pt x="2883243" y="1556450"/>
                  <a:pt x="2893952" y="1549343"/>
                  <a:pt x="2904661" y="1542236"/>
                </a:cubicBezTo>
                <a:cubicBezTo>
                  <a:pt x="2972483" y="1496040"/>
                  <a:pt x="2972483" y="1496040"/>
                  <a:pt x="2972483" y="1496040"/>
                </a:cubicBezTo>
                <a:cubicBezTo>
                  <a:pt x="2993901" y="1481826"/>
                  <a:pt x="3018888" y="1471165"/>
                  <a:pt x="3040306" y="1456951"/>
                </a:cubicBezTo>
                <a:cubicBezTo>
                  <a:pt x="3076002" y="1435630"/>
                  <a:pt x="3076002" y="1435630"/>
                  <a:pt x="3076002" y="1435630"/>
                </a:cubicBezTo>
                <a:cubicBezTo>
                  <a:pt x="3086711" y="1432076"/>
                  <a:pt x="3100989" y="1424969"/>
                  <a:pt x="3111698" y="1417862"/>
                </a:cubicBezTo>
                <a:cubicBezTo>
                  <a:pt x="3183090" y="1385880"/>
                  <a:pt x="3183090" y="1385880"/>
                  <a:pt x="3183090" y="1385880"/>
                </a:cubicBezTo>
                <a:cubicBezTo>
                  <a:pt x="3233064" y="1364559"/>
                  <a:pt x="3279469" y="1343238"/>
                  <a:pt x="3329443" y="1325470"/>
                </a:cubicBezTo>
                <a:cubicBezTo>
                  <a:pt x="3379418" y="1307702"/>
                  <a:pt x="3429392" y="1293488"/>
                  <a:pt x="3479367" y="1279274"/>
                </a:cubicBezTo>
                <a:cubicBezTo>
                  <a:pt x="3529341" y="1268613"/>
                  <a:pt x="3579315" y="1254399"/>
                  <a:pt x="3629290" y="1243739"/>
                </a:cubicBezTo>
                <a:cubicBezTo>
                  <a:pt x="3732808" y="1222417"/>
                  <a:pt x="3829187" y="1204650"/>
                  <a:pt x="3929136" y="1183329"/>
                </a:cubicBezTo>
                <a:cubicBezTo>
                  <a:pt x="4129034" y="1144240"/>
                  <a:pt x="4325362" y="1108704"/>
                  <a:pt x="4521690" y="1066062"/>
                </a:cubicBezTo>
                <a:cubicBezTo>
                  <a:pt x="4621639" y="1044740"/>
                  <a:pt x="4718018" y="1023419"/>
                  <a:pt x="4817967" y="998544"/>
                </a:cubicBezTo>
                <a:cubicBezTo>
                  <a:pt x="4914346" y="973670"/>
                  <a:pt x="5010725" y="945241"/>
                  <a:pt x="5103535" y="909706"/>
                </a:cubicBezTo>
                <a:cubicBezTo>
                  <a:pt x="5149939" y="891938"/>
                  <a:pt x="5196344" y="870617"/>
                  <a:pt x="5239179" y="849296"/>
                </a:cubicBezTo>
                <a:cubicBezTo>
                  <a:pt x="5285584" y="827975"/>
                  <a:pt x="5328419" y="803100"/>
                  <a:pt x="5371255" y="774672"/>
                </a:cubicBezTo>
                <a:cubicBezTo>
                  <a:pt x="5410520" y="749797"/>
                  <a:pt x="5449786" y="717815"/>
                  <a:pt x="5485482" y="685833"/>
                </a:cubicBezTo>
                <a:cubicBezTo>
                  <a:pt x="5521178" y="650298"/>
                  <a:pt x="5556874" y="611209"/>
                  <a:pt x="5581861" y="568566"/>
                </a:cubicBezTo>
                <a:cubicBezTo>
                  <a:pt x="5635405" y="486835"/>
                  <a:pt x="5678240" y="394443"/>
                  <a:pt x="5706797" y="298497"/>
                </a:cubicBezTo>
                <a:cubicBezTo>
                  <a:pt x="5731784" y="202552"/>
                  <a:pt x="5742493" y="99499"/>
                  <a:pt x="5735354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3997998" y="3324887"/>
            <a:ext cx="7591240" cy="8309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r"/>
            <a:r>
              <a:rPr lang="zh-CN" altLang="en-US" sz="4800" b="1" i="0" u="none" baseline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ea typeface="微软雅黑"/>
              </a:rPr>
              <a:t>Tantangan dan Solusi</a:t>
            </a:r>
          </a:p>
        </p:txBody>
      </p:sp>
      <p:sp>
        <p:nvSpPr>
          <p:cNvPr id="6" name="Freeform 6"/>
          <p:cNvSpPr/>
          <p:nvPr/>
        </p:nvSpPr>
        <p:spPr>
          <a:xfrm>
            <a:off x="8227505" y="6290589"/>
            <a:ext cx="3739828" cy="567412"/>
          </a:xfrm>
          <a:custGeom>
            <a:avLst/>
            <a:gdLst/>
            <a:ahLst/>
            <a:cxnLst/>
            <a:rect l="l" t="t" r="r" b="b"/>
            <a:pathLst>
              <a:path w="4715960" h="715512">
                <a:moveTo>
                  <a:pt x="607527" y="0"/>
                </a:moveTo>
                <a:cubicBezTo>
                  <a:pt x="4105461" y="0"/>
                  <a:pt x="4105461" y="0"/>
                  <a:pt x="4105461" y="0"/>
                </a:cubicBezTo>
                <a:cubicBezTo>
                  <a:pt x="4230281" y="0"/>
                  <a:pt x="4346186" y="68471"/>
                  <a:pt x="4408596" y="175644"/>
                </a:cubicBezTo>
                <a:cubicBezTo>
                  <a:pt x="4690927" y="654942"/>
                  <a:pt x="4690927" y="654942"/>
                  <a:pt x="4690927" y="654942"/>
                </a:cubicBezTo>
                <a:lnTo>
                  <a:pt x="4715960" y="715512"/>
                </a:lnTo>
                <a:lnTo>
                  <a:pt x="0" y="715512"/>
                </a:lnTo>
                <a:lnTo>
                  <a:pt x="25033" y="654942"/>
                </a:lnTo>
                <a:cubicBezTo>
                  <a:pt x="307364" y="175644"/>
                  <a:pt x="307364" y="175644"/>
                  <a:pt x="307364" y="175644"/>
                </a:cubicBezTo>
                <a:cubicBezTo>
                  <a:pt x="369774" y="68471"/>
                  <a:pt x="485679" y="0"/>
                  <a:pt x="607527" y="0"/>
                </a:cubicBezTo>
                <a:close/>
              </a:path>
            </a:pathLst>
          </a:custGeom>
          <a:solidFill>
            <a:srgbClr val="4A5A75"/>
          </a:solidFill>
        </p:spPr>
        <p:txBody>
          <a:bodyPr vert="horz" wrap="square" lIns="121920" tIns="60960" rIns="121920" bIns="60960" anchor="t">
            <a:noAutofit/>
          </a:bodyPr>
          <a:lstStyle/>
          <a:p>
            <a:pPr marL="0" algn="l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9644584" y="1542827"/>
            <a:ext cx="1944653" cy="1641347"/>
          </a:xfrm>
          <a:prstGeom prst="rect">
            <a:avLst/>
          </a:prstGeom>
          <a:noFill/>
        </p:spPr>
        <p:txBody>
          <a:bodyPr vert="horz" wrap="square" lIns="0" tIns="0" rIns="0" bIns="0" anchor="t">
            <a:spAutoFit/>
          </a:bodyPr>
          <a:lstStyle/>
          <a:p>
            <a:pPr marL="0" algn="r">
              <a:spcBef>
                <a:spcPct val="20000"/>
              </a:spcBef>
            </a:pPr>
            <a:r>
              <a:rPr lang="en-US" sz="10666" b="0" i="0" u="none" baseline="0">
                <a:solidFill>
                  <a:srgbClr val="44546A">
                    <a:lumMod val="50000"/>
                  </a:srgbClr>
                </a:solidFill>
                <a:latin typeface="Impact"/>
                <a:ea typeface="Impact"/>
              </a:rPr>
              <a:t>03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2755900" y="3526980"/>
            <a:ext cx="8585200" cy="0"/>
          </a:xfrm>
          <a:prstGeom prst="line">
            <a:avLst/>
          </a:prstGeom>
          <a:ln w="6350" cap="flat" cmpd="sng">
            <a:solidFill>
              <a:srgbClr val="FFFFFF">
                <a:lumMod val="75000"/>
              </a:srgbClr>
            </a:solidFill>
            <a:prstDash val="solid"/>
          </a:ln>
        </p:spPr>
      </p:cxnSp>
      <p:sp>
        <p:nvSpPr>
          <p:cNvPr id="3" name="AutoShape 3"/>
          <p:cNvSpPr/>
          <p:nvPr/>
        </p:nvSpPr>
        <p:spPr>
          <a:xfrm>
            <a:off x="2800964" y="3720900"/>
            <a:ext cx="4001654" cy="33855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Akses Terbatas ke Teknologi</a:t>
            </a:r>
          </a:p>
        </p:txBody>
      </p:sp>
      <p:sp>
        <p:nvSpPr>
          <p:cNvPr id="4" name="AutoShape 4"/>
          <p:cNvSpPr/>
          <p:nvPr/>
        </p:nvSpPr>
        <p:spPr>
          <a:xfrm>
            <a:off x="2800963" y="3999813"/>
            <a:ext cx="4001656" cy="15392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Tidak semua siswa memiliki akses yang sama ke perangkat dan internet; menciptakan ketidaksetaraan dalam pendidikan. Perlu adanya kebijakan yang mendukung penyediaan infrastruktur dan perangkat.</a:t>
            </a:r>
          </a:p>
        </p:txBody>
      </p:sp>
      <p:sp>
        <p:nvSpPr>
          <p:cNvPr id="5" name="AutoShape 5"/>
          <p:cNvSpPr/>
          <p:nvPr/>
        </p:nvSpPr>
        <p:spPr>
          <a:xfrm>
            <a:off x="5213047" y="1198346"/>
            <a:ext cx="4569617" cy="33855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Literasi Digital yang Rendah</a:t>
            </a:r>
          </a:p>
        </p:txBody>
      </p:sp>
      <p:sp>
        <p:nvSpPr>
          <p:cNvPr id="6" name="AutoShape 6"/>
          <p:cNvSpPr/>
          <p:nvPr/>
        </p:nvSpPr>
        <p:spPr>
          <a:xfrm>
            <a:off x="5213047" y="1497079"/>
            <a:ext cx="4569618" cy="11772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Siswa dan guru mungkin belum memiliki keterampilan digital yang memadai; mempengaruhi efektivitas asesmen digital. Pelatihan dan dukungan teknis diperlukan untuk meningkatkan literasi digital.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30880" y="2186452"/>
            <a:ext cx="864232" cy="1332765"/>
            <a:chOff x="9830880" y="2883635"/>
            <a:chExt cx="864232" cy="1332765"/>
          </a:xfrm>
        </p:grpSpPr>
        <p:sp>
          <p:nvSpPr>
            <p:cNvPr id="8" name="AutoShape 8"/>
            <p:cNvSpPr/>
            <p:nvPr/>
          </p:nvSpPr>
          <p:spPr>
            <a:xfrm>
              <a:off x="9830880" y="2883635"/>
              <a:ext cx="864232" cy="864232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>
                  <a:lumMod val="75000"/>
                </a:srgbClr>
              </a:solidFill>
              <a:prstDash val="solid"/>
              <a:headEnd type="oval"/>
              <a:tailEnd type="oval"/>
            </a:ln>
            <a:effectLst>
              <a:outerShdw blurRad="76200" dir="18900000" sy="23000" algn="bl" rotWithShape="0">
                <a:srgbClr val="000000">
                  <a:alpha val="10000"/>
                </a:srgbClr>
              </a:outerShdw>
            </a:effectLst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cxnSp>
          <p:nvCxnSpPr>
            <p:cNvPr id="9" name="Connector 9"/>
            <p:cNvCxnSpPr/>
            <p:nvPr/>
          </p:nvCxnSpPr>
          <p:spPr>
            <a:xfrm>
              <a:off x="10262996" y="3742725"/>
              <a:ext cx="0" cy="473675"/>
            </a:xfrm>
            <a:prstGeom prst="line">
              <a:avLst/>
            </a:prstGeom>
            <a:ln w="6350" cap="flat" cmpd="sng">
              <a:solidFill>
                <a:srgbClr val="FFFFFF">
                  <a:lumMod val="75000"/>
                </a:srgbClr>
              </a:solidFill>
              <a:prstDash val="solid"/>
            </a:ln>
          </p:spPr>
        </p:cxnSp>
      </p:grpSp>
      <p:sp>
        <p:nvSpPr>
          <p:cNvPr id="10" name="AutoShape 10"/>
          <p:cNvSpPr/>
          <p:nvPr/>
        </p:nvSpPr>
        <p:spPr>
          <a:xfrm>
            <a:off x="7886744" y="3714653"/>
            <a:ext cx="3952228" cy="33855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algn="ctr"/>
            <a:r>
              <a:rPr lang="zh-CN" altLang="en-US" sz="16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Solusi Mengatasi Kesenjangan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886744" y="3991376"/>
            <a:ext cx="4001656" cy="15392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Menyediakan akses internet gratis; memberikan pelatihan keterampilan digital; menggunakan platform yang ramah pengguna. Kolaborasi antara pemerintah, sekolah, dan komunitas sangat penting.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293460" y="2186452"/>
            <a:ext cx="864232" cy="1332765"/>
            <a:chOff x="5130426" y="2883635"/>
            <a:chExt cx="864232" cy="1332765"/>
          </a:xfrm>
        </p:grpSpPr>
        <p:sp>
          <p:nvSpPr>
            <p:cNvPr id="13" name="AutoShape 13"/>
            <p:cNvSpPr/>
            <p:nvPr/>
          </p:nvSpPr>
          <p:spPr>
            <a:xfrm>
              <a:off x="5130426" y="2883635"/>
              <a:ext cx="864232" cy="864232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>
                  <a:lumMod val="75000"/>
                </a:srgbClr>
              </a:solidFill>
              <a:prstDash val="solid"/>
              <a:headEnd type="oval"/>
              <a:tailEnd type="oval"/>
            </a:ln>
            <a:effectLst>
              <a:outerShdw blurRad="76200" dir="18900000" sy="23000" algn="bl" rotWithShape="0">
                <a:srgbClr val="000000">
                  <a:alpha val="10000"/>
                </a:srgbClr>
              </a:outerShdw>
            </a:effectLst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cxnSp>
          <p:nvCxnSpPr>
            <p:cNvPr id="14" name="Connector 14"/>
            <p:cNvCxnSpPr/>
            <p:nvPr/>
          </p:nvCxnSpPr>
          <p:spPr>
            <a:xfrm>
              <a:off x="5562542" y="3742725"/>
              <a:ext cx="0" cy="473675"/>
            </a:xfrm>
            <a:prstGeom prst="line">
              <a:avLst/>
            </a:prstGeom>
            <a:ln w="6350" cap="flat" cmpd="sng">
              <a:solidFill>
                <a:srgbClr val="FFFFFF">
                  <a:lumMod val="75000"/>
                </a:srgbClr>
              </a:solidFill>
              <a:prstDash val="solid"/>
            </a:ln>
          </p:spPr>
        </p:cxnSp>
      </p:grpSp>
      <p:grpSp>
        <p:nvGrpSpPr>
          <p:cNvPr id="15" name="Group 15"/>
          <p:cNvGrpSpPr/>
          <p:nvPr/>
        </p:nvGrpSpPr>
        <p:grpSpPr>
          <a:xfrm>
            <a:off x="6887851" y="3517701"/>
            <a:ext cx="864232" cy="1345561"/>
            <a:chOff x="6887850" y="4214883"/>
            <a:chExt cx="864232" cy="1345562"/>
          </a:xfrm>
        </p:grpSpPr>
        <p:sp>
          <p:nvSpPr>
            <p:cNvPr id="16" name="AutoShape 16"/>
            <p:cNvSpPr/>
            <p:nvPr/>
          </p:nvSpPr>
          <p:spPr>
            <a:xfrm>
              <a:off x="6887850" y="4696213"/>
              <a:ext cx="864232" cy="864232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>
                  <a:lumMod val="75000"/>
                </a:srgbClr>
              </a:solidFill>
              <a:prstDash val="solid"/>
              <a:headEnd type="oval"/>
              <a:tailEnd type="oval"/>
            </a:ln>
            <a:effectLst>
              <a:outerShdw blurRad="76200" dir="18900000" sy="23000" algn="bl" rotWithShape="0">
                <a:srgbClr val="000000">
                  <a:alpha val="10000"/>
                </a:srgbClr>
              </a:outerShdw>
            </a:effectLst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cxnSp>
          <p:nvCxnSpPr>
            <p:cNvPr id="17" name="Connector 17"/>
            <p:cNvCxnSpPr/>
            <p:nvPr/>
          </p:nvCxnSpPr>
          <p:spPr>
            <a:xfrm>
              <a:off x="7297282" y="4214883"/>
              <a:ext cx="0" cy="473675"/>
            </a:xfrm>
            <a:prstGeom prst="line">
              <a:avLst/>
            </a:prstGeom>
            <a:ln w="6350" cap="flat" cmpd="sng">
              <a:solidFill>
                <a:srgbClr val="FFFFFF">
                  <a:lumMod val="75000"/>
                </a:srgbClr>
              </a:solidFill>
              <a:prstDash val="solid"/>
            </a:ln>
          </p:spPr>
        </p:cxnSp>
      </p:grpSp>
      <p:sp>
        <p:nvSpPr>
          <p:cNvPr id="18" name="Freeform 18"/>
          <p:cNvSpPr/>
          <p:nvPr/>
        </p:nvSpPr>
        <p:spPr>
          <a:xfrm>
            <a:off x="4500585" y="2402403"/>
            <a:ext cx="449985" cy="445679"/>
          </a:xfrm>
          <a:custGeom>
            <a:avLst/>
            <a:gdLst/>
            <a:ahLst/>
            <a:cxnLst/>
            <a:rect l="l" t="t" r="r" b="b"/>
            <a:pathLst>
              <a:path w="331788" h="328613">
                <a:moveTo>
                  <a:pt x="242094" y="203585"/>
                </a:moveTo>
                <a:cubicBezTo>
                  <a:pt x="232062" y="203585"/>
                  <a:pt x="222031" y="207145"/>
                  <a:pt x="214264" y="214264"/>
                </a:cubicBezTo>
                <a:cubicBezTo>
                  <a:pt x="200025" y="229797"/>
                  <a:pt x="200025" y="254391"/>
                  <a:pt x="214264" y="269924"/>
                </a:cubicBezTo>
                <a:cubicBezTo>
                  <a:pt x="229797" y="284163"/>
                  <a:pt x="254391" y="284163"/>
                  <a:pt x="269924" y="269924"/>
                </a:cubicBezTo>
                <a:cubicBezTo>
                  <a:pt x="284163" y="254391"/>
                  <a:pt x="284163" y="229797"/>
                  <a:pt x="269924" y="214264"/>
                </a:cubicBezTo>
                <a:cubicBezTo>
                  <a:pt x="262158" y="207145"/>
                  <a:pt x="252126" y="203585"/>
                  <a:pt x="242094" y="203585"/>
                </a:cubicBezTo>
                <a:close/>
                <a:moveTo>
                  <a:pt x="85725" y="200752"/>
                </a:moveTo>
                <a:cubicBezTo>
                  <a:pt x="102122" y="200752"/>
                  <a:pt x="118520" y="203067"/>
                  <a:pt x="136525" y="207698"/>
                </a:cubicBezTo>
                <a:cubicBezTo>
                  <a:pt x="136525" y="207698"/>
                  <a:pt x="136525" y="207698"/>
                  <a:pt x="132667" y="222250"/>
                </a:cubicBezTo>
                <a:cubicBezTo>
                  <a:pt x="99229" y="211667"/>
                  <a:pt x="72221" y="211667"/>
                  <a:pt x="38783" y="222250"/>
                </a:cubicBezTo>
                <a:cubicBezTo>
                  <a:pt x="38783" y="222250"/>
                  <a:pt x="38783" y="222250"/>
                  <a:pt x="34925" y="207698"/>
                </a:cubicBezTo>
                <a:cubicBezTo>
                  <a:pt x="52930" y="203067"/>
                  <a:pt x="69327" y="200752"/>
                  <a:pt x="85725" y="200752"/>
                </a:cubicBezTo>
                <a:close/>
                <a:moveTo>
                  <a:pt x="86038" y="150283"/>
                </a:moveTo>
                <a:cubicBezTo>
                  <a:pt x="102226" y="150283"/>
                  <a:pt x="118574" y="152929"/>
                  <a:pt x="136525" y="158221"/>
                </a:cubicBezTo>
                <a:cubicBezTo>
                  <a:pt x="136525" y="158221"/>
                  <a:pt x="136525" y="158221"/>
                  <a:pt x="132678" y="171450"/>
                </a:cubicBezTo>
                <a:cubicBezTo>
                  <a:pt x="99341" y="162190"/>
                  <a:pt x="72414" y="162190"/>
                  <a:pt x="39076" y="171450"/>
                </a:cubicBezTo>
                <a:cubicBezTo>
                  <a:pt x="39076" y="171450"/>
                  <a:pt x="39076" y="171450"/>
                  <a:pt x="36512" y="158221"/>
                </a:cubicBezTo>
                <a:cubicBezTo>
                  <a:pt x="53822" y="152929"/>
                  <a:pt x="69850" y="150283"/>
                  <a:pt x="86038" y="150283"/>
                </a:cubicBezTo>
                <a:close/>
                <a:moveTo>
                  <a:pt x="243681" y="148724"/>
                </a:moveTo>
                <a:cubicBezTo>
                  <a:pt x="260335" y="148724"/>
                  <a:pt x="276989" y="151398"/>
                  <a:pt x="295275" y="156745"/>
                </a:cubicBezTo>
                <a:cubicBezTo>
                  <a:pt x="295275" y="156745"/>
                  <a:pt x="295275" y="156745"/>
                  <a:pt x="292663" y="171450"/>
                </a:cubicBezTo>
                <a:cubicBezTo>
                  <a:pt x="257396" y="162092"/>
                  <a:pt x="231272" y="162092"/>
                  <a:pt x="197312" y="171450"/>
                </a:cubicBezTo>
                <a:cubicBezTo>
                  <a:pt x="197312" y="171450"/>
                  <a:pt x="197312" y="171450"/>
                  <a:pt x="192087" y="156745"/>
                </a:cubicBezTo>
                <a:cubicBezTo>
                  <a:pt x="210374" y="151398"/>
                  <a:pt x="227027" y="148724"/>
                  <a:pt x="243681" y="148724"/>
                </a:cubicBezTo>
                <a:close/>
                <a:moveTo>
                  <a:pt x="86038" y="99483"/>
                </a:moveTo>
                <a:cubicBezTo>
                  <a:pt x="102226" y="99483"/>
                  <a:pt x="118574" y="102129"/>
                  <a:pt x="136525" y="107421"/>
                </a:cubicBezTo>
                <a:cubicBezTo>
                  <a:pt x="136525" y="107421"/>
                  <a:pt x="136525" y="107421"/>
                  <a:pt x="132678" y="120650"/>
                </a:cubicBezTo>
                <a:cubicBezTo>
                  <a:pt x="99341" y="111390"/>
                  <a:pt x="72414" y="111390"/>
                  <a:pt x="39076" y="120650"/>
                </a:cubicBezTo>
                <a:cubicBezTo>
                  <a:pt x="39076" y="120650"/>
                  <a:pt x="39076" y="120650"/>
                  <a:pt x="36512" y="107421"/>
                </a:cubicBezTo>
                <a:cubicBezTo>
                  <a:pt x="53822" y="102129"/>
                  <a:pt x="69850" y="99483"/>
                  <a:pt x="86038" y="99483"/>
                </a:cubicBezTo>
                <a:close/>
                <a:moveTo>
                  <a:pt x="243681" y="99152"/>
                </a:moveTo>
                <a:cubicBezTo>
                  <a:pt x="260335" y="99152"/>
                  <a:pt x="276989" y="101467"/>
                  <a:pt x="295275" y="106098"/>
                </a:cubicBezTo>
                <a:cubicBezTo>
                  <a:pt x="295275" y="106098"/>
                  <a:pt x="295275" y="106098"/>
                  <a:pt x="292663" y="120650"/>
                </a:cubicBezTo>
                <a:cubicBezTo>
                  <a:pt x="257396" y="111390"/>
                  <a:pt x="231272" y="111390"/>
                  <a:pt x="196006" y="120650"/>
                </a:cubicBezTo>
                <a:cubicBezTo>
                  <a:pt x="196006" y="120650"/>
                  <a:pt x="196006" y="120650"/>
                  <a:pt x="192087" y="106098"/>
                </a:cubicBezTo>
                <a:cubicBezTo>
                  <a:pt x="210374" y="101467"/>
                  <a:pt x="227027" y="99152"/>
                  <a:pt x="243681" y="99152"/>
                </a:cubicBezTo>
                <a:close/>
                <a:moveTo>
                  <a:pt x="243681" y="48711"/>
                </a:moveTo>
                <a:cubicBezTo>
                  <a:pt x="260335" y="48711"/>
                  <a:pt x="276989" y="51385"/>
                  <a:pt x="295275" y="56732"/>
                </a:cubicBezTo>
                <a:cubicBezTo>
                  <a:pt x="295275" y="56732"/>
                  <a:pt x="295275" y="56732"/>
                  <a:pt x="292663" y="71437"/>
                </a:cubicBezTo>
                <a:cubicBezTo>
                  <a:pt x="257396" y="60742"/>
                  <a:pt x="231272" y="60742"/>
                  <a:pt x="197312" y="71437"/>
                </a:cubicBezTo>
                <a:cubicBezTo>
                  <a:pt x="197312" y="71437"/>
                  <a:pt x="197312" y="71437"/>
                  <a:pt x="192087" y="56732"/>
                </a:cubicBezTo>
                <a:cubicBezTo>
                  <a:pt x="210374" y="51385"/>
                  <a:pt x="227027" y="48711"/>
                  <a:pt x="243681" y="48711"/>
                </a:cubicBezTo>
                <a:close/>
                <a:moveTo>
                  <a:pt x="85725" y="48683"/>
                </a:moveTo>
                <a:cubicBezTo>
                  <a:pt x="102122" y="48683"/>
                  <a:pt x="118520" y="51329"/>
                  <a:pt x="136525" y="56621"/>
                </a:cubicBezTo>
                <a:cubicBezTo>
                  <a:pt x="136525" y="56621"/>
                  <a:pt x="136525" y="56621"/>
                  <a:pt x="132667" y="69850"/>
                </a:cubicBezTo>
                <a:cubicBezTo>
                  <a:pt x="99229" y="60590"/>
                  <a:pt x="72221" y="60590"/>
                  <a:pt x="38783" y="69850"/>
                </a:cubicBezTo>
                <a:lnTo>
                  <a:pt x="34925" y="56621"/>
                </a:lnTo>
                <a:cubicBezTo>
                  <a:pt x="52930" y="51329"/>
                  <a:pt x="69327" y="48683"/>
                  <a:pt x="85725" y="48683"/>
                </a:cubicBezTo>
                <a:close/>
                <a:moveTo>
                  <a:pt x="245779" y="12700"/>
                </a:moveTo>
                <a:cubicBezTo>
                  <a:pt x="224915" y="12700"/>
                  <a:pt x="201443" y="16579"/>
                  <a:pt x="171450" y="28215"/>
                </a:cubicBezTo>
                <a:cubicBezTo>
                  <a:pt x="171450" y="28215"/>
                  <a:pt x="171450" y="28215"/>
                  <a:pt x="171450" y="263525"/>
                </a:cubicBezTo>
                <a:cubicBezTo>
                  <a:pt x="176666" y="262232"/>
                  <a:pt x="185794" y="259646"/>
                  <a:pt x="192314" y="257061"/>
                </a:cubicBezTo>
                <a:cubicBezTo>
                  <a:pt x="185794" y="238960"/>
                  <a:pt x="191010" y="219566"/>
                  <a:pt x="205355" y="205344"/>
                </a:cubicBezTo>
                <a:cubicBezTo>
                  <a:pt x="226219" y="184657"/>
                  <a:pt x="258819" y="184657"/>
                  <a:pt x="279684" y="205344"/>
                </a:cubicBezTo>
                <a:cubicBezTo>
                  <a:pt x="294028" y="218273"/>
                  <a:pt x="299244" y="238960"/>
                  <a:pt x="294028" y="257061"/>
                </a:cubicBezTo>
                <a:cubicBezTo>
                  <a:pt x="301852" y="258353"/>
                  <a:pt x="312284" y="262232"/>
                  <a:pt x="317500" y="263525"/>
                </a:cubicBezTo>
                <a:lnTo>
                  <a:pt x="317500" y="28215"/>
                </a:lnTo>
                <a:cubicBezTo>
                  <a:pt x="288812" y="17872"/>
                  <a:pt x="266643" y="12700"/>
                  <a:pt x="245779" y="12700"/>
                </a:cubicBezTo>
                <a:close/>
                <a:moveTo>
                  <a:pt x="84931" y="12700"/>
                </a:moveTo>
                <a:cubicBezTo>
                  <a:pt x="63004" y="12700"/>
                  <a:pt x="42366" y="17872"/>
                  <a:pt x="12700" y="28215"/>
                </a:cubicBezTo>
                <a:cubicBezTo>
                  <a:pt x="12700" y="28215"/>
                  <a:pt x="12700" y="28215"/>
                  <a:pt x="12700" y="263525"/>
                </a:cubicBezTo>
                <a:cubicBezTo>
                  <a:pt x="41077" y="254475"/>
                  <a:pt x="63004" y="249303"/>
                  <a:pt x="84931" y="249303"/>
                </a:cubicBezTo>
                <a:cubicBezTo>
                  <a:pt x="106859" y="249303"/>
                  <a:pt x="128786" y="254475"/>
                  <a:pt x="157163" y="263525"/>
                </a:cubicBezTo>
                <a:lnTo>
                  <a:pt x="157163" y="28215"/>
                </a:lnTo>
                <a:cubicBezTo>
                  <a:pt x="128786" y="17872"/>
                  <a:pt x="106859" y="12700"/>
                  <a:pt x="84931" y="12700"/>
                </a:cubicBezTo>
                <a:close/>
                <a:moveTo>
                  <a:pt x="86835" y="0"/>
                </a:moveTo>
                <a:cubicBezTo>
                  <a:pt x="110164" y="0"/>
                  <a:pt x="133493" y="5175"/>
                  <a:pt x="165894" y="15525"/>
                </a:cubicBezTo>
                <a:cubicBezTo>
                  <a:pt x="198295" y="5175"/>
                  <a:pt x="221624" y="0"/>
                  <a:pt x="244953" y="0"/>
                </a:cubicBezTo>
                <a:cubicBezTo>
                  <a:pt x="269578" y="0"/>
                  <a:pt x="294203" y="5175"/>
                  <a:pt x="326604" y="16819"/>
                </a:cubicBezTo>
                <a:cubicBezTo>
                  <a:pt x="329196" y="18113"/>
                  <a:pt x="331788" y="20700"/>
                  <a:pt x="331788" y="23288"/>
                </a:cubicBezTo>
                <a:cubicBezTo>
                  <a:pt x="331788" y="23288"/>
                  <a:pt x="331788" y="23288"/>
                  <a:pt x="331788" y="274276"/>
                </a:cubicBezTo>
                <a:cubicBezTo>
                  <a:pt x="331788" y="280744"/>
                  <a:pt x="325308" y="280744"/>
                  <a:pt x="322716" y="280744"/>
                </a:cubicBezTo>
                <a:cubicBezTo>
                  <a:pt x="313643" y="276863"/>
                  <a:pt x="299387" y="272982"/>
                  <a:pt x="289019" y="269101"/>
                </a:cubicBezTo>
                <a:cubicBezTo>
                  <a:pt x="287723" y="271688"/>
                  <a:pt x="286427" y="272982"/>
                  <a:pt x="285130" y="274276"/>
                </a:cubicBezTo>
                <a:cubicBezTo>
                  <a:pt x="285130" y="274276"/>
                  <a:pt x="285130" y="274276"/>
                  <a:pt x="329196" y="318263"/>
                </a:cubicBezTo>
                <a:cubicBezTo>
                  <a:pt x="329196" y="318263"/>
                  <a:pt x="329196" y="318263"/>
                  <a:pt x="318828" y="328613"/>
                </a:cubicBezTo>
                <a:cubicBezTo>
                  <a:pt x="318828" y="328613"/>
                  <a:pt x="318828" y="328613"/>
                  <a:pt x="274762" y="284626"/>
                </a:cubicBezTo>
                <a:cubicBezTo>
                  <a:pt x="254025" y="300151"/>
                  <a:pt x="224216" y="298857"/>
                  <a:pt x="206072" y="279451"/>
                </a:cubicBezTo>
                <a:cubicBezTo>
                  <a:pt x="202183" y="276863"/>
                  <a:pt x="200887" y="274276"/>
                  <a:pt x="198295" y="270394"/>
                </a:cubicBezTo>
                <a:cubicBezTo>
                  <a:pt x="189223" y="272982"/>
                  <a:pt x="174966" y="278157"/>
                  <a:pt x="167190" y="280744"/>
                </a:cubicBezTo>
                <a:cubicBezTo>
                  <a:pt x="165894" y="280744"/>
                  <a:pt x="164598" y="280744"/>
                  <a:pt x="163302" y="280744"/>
                </a:cubicBezTo>
                <a:cubicBezTo>
                  <a:pt x="130901" y="269101"/>
                  <a:pt x="108868" y="263926"/>
                  <a:pt x="85539" y="263926"/>
                </a:cubicBezTo>
                <a:cubicBezTo>
                  <a:pt x="63506" y="263926"/>
                  <a:pt x="40177" y="269101"/>
                  <a:pt x="9072" y="280744"/>
                </a:cubicBezTo>
                <a:cubicBezTo>
                  <a:pt x="6480" y="280744"/>
                  <a:pt x="0" y="280744"/>
                  <a:pt x="0" y="274276"/>
                </a:cubicBezTo>
                <a:cubicBezTo>
                  <a:pt x="0" y="274276"/>
                  <a:pt x="0" y="274276"/>
                  <a:pt x="0" y="23288"/>
                </a:cubicBezTo>
                <a:cubicBezTo>
                  <a:pt x="0" y="20700"/>
                  <a:pt x="2592" y="18113"/>
                  <a:pt x="5184" y="16819"/>
                </a:cubicBezTo>
                <a:cubicBezTo>
                  <a:pt x="37585" y="5175"/>
                  <a:pt x="62210" y="0"/>
                  <a:pt x="86835" y="0"/>
                </a:cubicBezTo>
                <a:close/>
              </a:path>
            </a:pathLst>
          </a:cu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10038004" y="2418335"/>
            <a:ext cx="449985" cy="400464"/>
          </a:xfrm>
          <a:custGeom>
            <a:avLst/>
            <a:gdLst/>
            <a:ahLst/>
            <a:cxnLst/>
            <a:rect l="l" t="t" r="r" b="b"/>
            <a:pathLst>
              <a:path w="331788" h="295275">
                <a:moveTo>
                  <a:pt x="276225" y="217487"/>
                </a:moveTo>
                <a:cubicBezTo>
                  <a:pt x="297267" y="217487"/>
                  <a:pt x="314325" y="234900"/>
                  <a:pt x="314325" y="256381"/>
                </a:cubicBezTo>
                <a:cubicBezTo>
                  <a:pt x="314325" y="277862"/>
                  <a:pt x="297267" y="295275"/>
                  <a:pt x="276225" y="295275"/>
                </a:cubicBezTo>
                <a:cubicBezTo>
                  <a:pt x="255183" y="295275"/>
                  <a:pt x="238125" y="277862"/>
                  <a:pt x="238125" y="256381"/>
                </a:cubicBezTo>
                <a:cubicBezTo>
                  <a:pt x="238125" y="234900"/>
                  <a:pt x="255183" y="217487"/>
                  <a:pt x="276225" y="217487"/>
                </a:cubicBezTo>
                <a:close/>
                <a:moveTo>
                  <a:pt x="166687" y="217487"/>
                </a:moveTo>
                <a:cubicBezTo>
                  <a:pt x="187729" y="217487"/>
                  <a:pt x="204787" y="234900"/>
                  <a:pt x="204787" y="256381"/>
                </a:cubicBezTo>
                <a:cubicBezTo>
                  <a:pt x="204787" y="277862"/>
                  <a:pt x="187729" y="295275"/>
                  <a:pt x="166687" y="295275"/>
                </a:cubicBezTo>
                <a:cubicBezTo>
                  <a:pt x="145645" y="295275"/>
                  <a:pt x="128587" y="277862"/>
                  <a:pt x="128587" y="256381"/>
                </a:cubicBezTo>
                <a:cubicBezTo>
                  <a:pt x="128587" y="234900"/>
                  <a:pt x="145645" y="217487"/>
                  <a:pt x="166687" y="217487"/>
                </a:cubicBezTo>
                <a:close/>
                <a:moveTo>
                  <a:pt x="55562" y="217487"/>
                </a:moveTo>
                <a:cubicBezTo>
                  <a:pt x="76604" y="217487"/>
                  <a:pt x="93662" y="234900"/>
                  <a:pt x="93662" y="256381"/>
                </a:cubicBezTo>
                <a:cubicBezTo>
                  <a:pt x="93662" y="277862"/>
                  <a:pt x="76604" y="295275"/>
                  <a:pt x="55562" y="295275"/>
                </a:cubicBezTo>
                <a:cubicBezTo>
                  <a:pt x="34520" y="295275"/>
                  <a:pt x="17462" y="277862"/>
                  <a:pt x="17462" y="256381"/>
                </a:cubicBezTo>
                <a:cubicBezTo>
                  <a:pt x="17462" y="234900"/>
                  <a:pt x="34520" y="217487"/>
                  <a:pt x="55562" y="217487"/>
                </a:cubicBezTo>
                <a:close/>
                <a:moveTo>
                  <a:pt x="255587" y="174625"/>
                </a:moveTo>
                <a:lnTo>
                  <a:pt x="263525" y="174625"/>
                </a:lnTo>
                <a:lnTo>
                  <a:pt x="263525" y="192088"/>
                </a:lnTo>
                <a:lnTo>
                  <a:pt x="255587" y="192088"/>
                </a:lnTo>
                <a:close/>
                <a:moveTo>
                  <a:pt x="259556" y="19050"/>
                </a:moveTo>
                <a:cubicBezTo>
                  <a:pt x="241582" y="19050"/>
                  <a:pt x="227012" y="33620"/>
                  <a:pt x="227012" y="51594"/>
                </a:cubicBezTo>
                <a:cubicBezTo>
                  <a:pt x="227012" y="69568"/>
                  <a:pt x="241582" y="84138"/>
                  <a:pt x="259556" y="84138"/>
                </a:cubicBezTo>
                <a:cubicBezTo>
                  <a:pt x="277530" y="84138"/>
                  <a:pt x="292100" y="69568"/>
                  <a:pt x="292100" y="51594"/>
                </a:cubicBezTo>
                <a:cubicBezTo>
                  <a:pt x="292100" y="33620"/>
                  <a:pt x="277530" y="19050"/>
                  <a:pt x="259556" y="19050"/>
                </a:cubicBezTo>
                <a:close/>
                <a:moveTo>
                  <a:pt x="0" y="0"/>
                </a:moveTo>
                <a:lnTo>
                  <a:pt x="331788" y="0"/>
                </a:lnTo>
                <a:lnTo>
                  <a:pt x="331788" y="192088"/>
                </a:lnTo>
                <a:lnTo>
                  <a:pt x="287338" y="192088"/>
                </a:lnTo>
                <a:lnTo>
                  <a:pt x="287338" y="161925"/>
                </a:lnTo>
                <a:lnTo>
                  <a:pt x="288926" y="161925"/>
                </a:lnTo>
                <a:lnTo>
                  <a:pt x="290513" y="150813"/>
                </a:lnTo>
                <a:lnTo>
                  <a:pt x="300038" y="150813"/>
                </a:lnTo>
                <a:lnTo>
                  <a:pt x="298451" y="90488"/>
                </a:lnTo>
                <a:lnTo>
                  <a:pt x="273051" y="87313"/>
                </a:lnTo>
                <a:lnTo>
                  <a:pt x="261938" y="103188"/>
                </a:lnTo>
                <a:lnTo>
                  <a:pt x="247651" y="87313"/>
                </a:lnTo>
                <a:lnTo>
                  <a:pt x="171450" y="87313"/>
                </a:lnTo>
                <a:lnTo>
                  <a:pt x="171450" y="104775"/>
                </a:lnTo>
                <a:lnTo>
                  <a:pt x="227013" y="104775"/>
                </a:lnTo>
                <a:lnTo>
                  <a:pt x="230188" y="161925"/>
                </a:lnTo>
                <a:lnTo>
                  <a:pt x="233363" y="161925"/>
                </a:lnTo>
                <a:lnTo>
                  <a:pt x="233363" y="192088"/>
                </a:lnTo>
                <a:lnTo>
                  <a:pt x="0" y="192088"/>
                </a:lnTo>
                <a:close/>
              </a:path>
            </a:pathLst>
          </a:cu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0" name="Freeform 20"/>
          <p:cNvSpPr/>
          <p:nvPr/>
        </p:nvSpPr>
        <p:spPr>
          <a:xfrm>
            <a:off x="7142077" y="4199480"/>
            <a:ext cx="355779" cy="449985"/>
          </a:xfrm>
          <a:custGeom>
            <a:avLst/>
            <a:gdLst/>
            <a:ahLst/>
            <a:cxnLst/>
            <a:rect l="l" t="t" r="r" b="b"/>
            <a:pathLst>
              <a:path w="261072" h="330200">
                <a:moveTo>
                  <a:pt x="126399" y="143933"/>
                </a:moveTo>
                <a:cubicBezTo>
                  <a:pt x="117138" y="146579"/>
                  <a:pt x="111847" y="155840"/>
                  <a:pt x="114493" y="165100"/>
                </a:cubicBezTo>
                <a:cubicBezTo>
                  <a:pt x="115816" y="175684"/>
                  <a:pt x="125076" y="180975"/>
                  <a:pt x="135660" y="179652"/>
                </a:cubicBezTo>
                <a:cubicBezTo>
                  <a:pt x="146243" y="177006"/>
                  <a:pt x="151535" y="167746"/>
                  <a:pt x="148889" y="157162"/>
                </a:cubicBezTo>
                <a:cubicBezTo>
                  <a:pt x="146243" y="146579"/>
                  <a:pt x="136982" y="141287"/>
                  <a:pt x="126399" y="143933"/>
                </a:cubicBezTo>
                <a:close/>
                <a:moveTo>
                  <a:pt x="62158" y="142587"/>
                </a:moveTo>
                <a:cubicBezTo>
                  <a:pt x="59301" y="144030"/>
                  <a:pt x="57872" y="146916"/>
                  <a:pt x="59301" y="149803"/>
                </a:cubicBezTo>
                <a:cubicBezTo>
                  <a:pt x="60729" y="154132"/>
                  <a:pt x="65016" y="155575"/>
                  <a:pt x="67873" y="154132"/>
                </a:cubicBezTo>
                <a:cubicBezTo>
                  <a:pt x="70731" y="152689"/>
                  <a:pt x="72160" y="148359"/>
                  <a:pt x="70731" y="145473"/>
                </a:cubicBezTo>
                <a:cubicBezTo>
                  <a:pt x="69302" y="141143"/>
                  <a:pt x="66445" y="139700"/>
                  <a:pt x="62158" y="142587"/>
                </a:cubicBezTo>
                <a:close/>
                <a:moveTo>
                  <a:pt x="60253" y="111601"/>
                </a:moveTo>
                <a:cubicBezTo>
                  <a:pt x="57872" y="110807"/>
                  <a:pt x="54697" y="110807"/>
                  <a:pt x="50887" y="112077"/>
                </a:cubicBezTo>
                <a:cubicBezTo>
                  <a:pt x="47077" y="114617"/>
                  <a:pt x="43267" y="117157"/>
                  <a:pt x="41997" y="118427"/>
                </a:cubicBezTo>
                <a:cubicBezTo>
                  <a:pt x="41997" y="118427"/>
                  <a:pt x="41997" y="118427"/>
                  <a:pt x="47077" y="124777"/>
                </a:cubicBezTo>
                <a:cubicBezTo>
                  <a:pt x="48347" y="122237"/>
                  <a:pt x="49617" y="120967"/>
                  <a:pt x="52157" y="119697"/>
                </a:cubicBezTo>
                <a:cubicBezTo>
                  <a:pt x="54697" y="118427"/>
                  <a:pt x="55967" y="119697"/>
                  <a:pt x="57237" y="122237"/>
                </a:cubicBezTo>
                <a:cubicBezTo>
                  <a:pt x="58507" y="123507"/>
                  <a:pt x="57237" y="126047"/>
                  <a:pt x="57237" y="128587"/>
                </a:cubicBezTo>
                <a:cubicBezTo>
                  <a:pt x="55967" y="133667"/>
                  <a:pt x="55967" y="136207"/>
                  <a:pt x="57237" y="140017"/>
                </a:cubicBezTo>
                <a:lnTo>
                  <a:pt x="58507" y="141287"/>
                </a:lnTo>
                <a:cubicBezTo>
                  <a:pt x="58507" y="141287"/>
                  <a:pt x="58507" y="141287"/>
                  <a:pt x="66127" y="137477"/>
                </a:cubicBezTo>
                <a:cubicBezTo>
                  <a:pt x="66127" y="137477"/>
                  <a:pt x="66127" y="137477"/>
                  <a:pt x="64857" y="136207"/>
                </a:cubicBezTo>
                <a:cubicBezTo>
                  <a:pt x="63587" y="133667"/>
                  <a:pt x="63587" y="131127"/>
                  <a:pt x="64857" y="128587"/>
                </a:cubicBezTo>
                <a:cubicBezTo>
                  <a:pt x="66127" y="124777"/>
                  <a:pt x="67397" y="120967"/>
                  <a:pt x="64857" y="115887"/>
                </a:cubicBezTo>
                <a:cubicBezTo>
                  <a:pt x="64222" y="113982"/>
                  <a:pt x="62634" y="112395"/>
                  <a:pt x="60253" y="111601"/>
                </a:cubicBezTo>
                <a:close/>
                <a:moveTo>
                  <a:pt x="182967" y="102870"/>
                </a:moveTo>
                <a:cubicBezTo>
                  <a:pt x="177464" y="101600"/>
                  <a:pt x="171960" y="104140"/>
                  <a:pt x="170584" y="109220"/>
                </a:cubicBezTo>
                <a:cubicBezTo>
                  <a:pt x="170584" y="114300"/>
                  <a:pt x="173335" y="118110"/>
                  <a:pt x="178839" y="119380"/>
                </a:cubicBezTo>
                <a:cubicBezTo>
                  <a:pt x="184343" y="120650"/>
                  <a:pt x="188471" y="118110"/>
                  <a:pt x="189846" y="113030"/>
                </a:cubicBezTo>
                <a:cubicBezTo>
                  <a:pt x="191222" y="107950"/>
                  <a:pt x="188471" y="102870"/>
                  <a:pt x="182967" y="102870"/>
                </a:cubicBezTo>
                <a:close/>
                <a:moveTo>
                  <a:pt x="176934" y="50542"/>
                </a:moveTo>
                <a:cubicBezTo>
                  <a:pt x="176934" y="50542"/>
                  <a:pt x="176934" y="50542"/>
                  <a:pt x="178287" y="62513"/>
                </a:cubicBezTo>
                <a:cubicBezTo>
                  <a:pt x="180991" y="61183"/>
                  <a:pt x="185048" y="61183"/>
                  <a:pt x="189105" y="62513"/>
                </a:cubicBezTo>
                <a:cubicBezTo>
                  <a:pt x="194515" y="63843"/>
                  <a:pt x="195867" y="66503"/>
                  <a:pt x="194515" y="69163"/>
                </a:cubicBezTo>
                <a:cubicBezTo>
                  <a:pt x="194515" y="73154"/>
                  <a:pt x="190458" y="75814"/>
                  <a:pt x="186401" y="78474"/>
                </a:cubicBezTo>
                <a:cubicBezTo>
                  <a:pt x="180991" y="83794"/>
                  <a:pt x="178287" y="87785"/>
                  <a:pt x="176934" y="93105"/>
                </a:cubicBezTo>
                <a:cubicBezTo>
                  <a:pt x="176934" y="93105"/>
                  <a:pt x="176934" y="93105"/>
                  <a:pt x="176934" y="95765"/>
                </a:cubicBezTo>
                <a:cubicBezTo>
                  <a:pt x="176934" y="95765"/>
                  <a:pt x="176934" y="95765"/>
                  <a:pt x="190458" y="98425"/>
                </a:cubicBezTo>
                <a:cubicBezTo>
                  <a:pt x="190458" y="98425"/>
                  <a:pt x="190458" y="98425"/>
                  <a:pt x="190458" y="97095"/>
                </a:cubicBezTo>
                <a:cubicBezTo>
                  <a:pt x="191810" y="91775"/>
                  <a:pt x="193162" y="89115"/>
                  <a:pt x="198572" y="85124"/>
                </a:cubicBezTo>
                <a:cubicBezTo>
                  <a:pt x="203981" y="82464"/>
                  <a:pt x="209390" y="78474"/>
                  <a:pt x="210743" y="70494"/>
                </a:cubicBezTo>
                <a:cubicBezTo>
                  <a:pt x="213447" y="62513"/>
                  <a:pt x="208038" y="53202"/>
                  <a:pt x="194515" y="50542"/>
                </a:cubicBezTo>
                <a:cubicBezTo>
                  <a:pt x="187753" y="49212"/>
                  <a:pt x="180991" y="50542"/>
                  <a:pt x="176934" y="50542"/>
                </a:cubicBezTo>
                <a:close/>
                <a:moveTo>
                  <a:pt x="104071" y="44936"/>
                </a:moveTo>
                <a:cubicBezTo>
                  <a:pt x="90886" y="48873"/>
                  <a:pt x="80339" y="55435"/>
                  <a:pt x="73747" y="60685"/>
                </a:cubicBezTo>
                <a:cubicBezTo>
                  <a:pt x="73747" y="60685"/>
                  <a:pt x="73747" y="60685"/>
                  <a:pt x="85613" y="80370"/>
                </a:cubicBezTo>
                <a:cubicBezTo>
                  <a:pt x="89568" y="76433"/>
                  <a:pt x="97479" y="71183"/>
                  <a:pt x="102752" y="69871"/>
                </a:cubicBezTo>
                <a:cubicBezTo>
                  <a:pt x="113300" y="68559"/>
                  <a:pt x="118574" y="71183"/>
                  <a:pt x="119892" y="77745"/>
                </a:cubicBezTo>
                <a:cubicBezTo>
                  <a:pt x="121211" y="84307"/>
                  <a:pt x="118574" y="92181"/>
                  <a:pt x="113300" y="101367"/>
                </a:cubicBezTo>
                <a:cubicBezTo>
                  <a:pt x="108026" y="113178"/>
                  <a:pt x="106708" y="123677"/>
                  <a:pt x="109345" y="134175"/>
                </a:cubicBezTo>
                <a:cubicBezTo>
                  <a:pt x="109345" y="134175"/>
                  <a:pt x="109345" y="134175"/>
                  <a:pt x="110663" y="138112"/>
                </a:cubicBezTo>
                <a:cubicBezTo>
                  <a:pt x="110663" y="138112"/>
                  <a:pt x="110663" y="138112"/>
                  <a:pt x="137032" y="132863"/>
                </a:cubicBezTo>
                <a:cubicBezTo>
                  <a:pt x="137032" y="132863"/>
                  <a:pt x="137032" y="132863"/>
                  <a:pt x="135713" y="128926"/>
                </a:cubicBezTo>
                <a:cubicBezTo>
                  <a:pt x="134395" y="119740"/>
                  <a:pt x="134395" y="111866"/>
                  <a:pt x="139669" y="102679"/>
                </a:cubicBezTo>
                <a:cubicBezTo>
                  <a:pt x="144943" y="92181"/>
                  <a:pt x="151535" y="81682"/>
                  <a:pt x="148898" y="65934"/>
                </a:cubicBezTo>
                <a:cubicBezTo>
                  <a:pt x="144943" y="50186"/>
                  <a:pt x="129121" y="39687"/>
                  <a:pt x="104071" y="44936"/>
                </a:cubicBezTo>
                <a:close/>
                <a:moveTo>
                  <a:pt x="134819" y="0"/>
                </a:moveTo>
                <a:cubicBezTo>
                  <a:pt x="158491" y="0"/>
                  <a:pt x="194000" y="5262"/>
                  <a:pt x="221618" y="35519"/>
                </a:cubicBezTo>
                <a:cubicBezTo>
                  <a:pt x="238715" y="52622"/>
                  <a:pt x="251866" y="74986"/>
                  <a:pt x="247921" y="113137"/>
                </a:cubicBezTo>
                <a:cubicBezTo>
                  <a:pt x="246606" y="121030"/>
                  <a:pt x="236085" y="130238"/>
                  <a:pt x="243975" y="144709"/>
                </a:cubicBezTo>
                <a:cubicBezTo>
                  <a:pt x="243975" y="144709"/>
                  <a:pt x="261072" y="176282"/>
                  <a:pt x="261072" y="180229"/>
                </a:cubicBezTo>
                <a:cubicBezTo>
                  <a:pt x="261072" y="180229"/>
                  <a:pt x="261072" y="189438"/>
                  <a:pt x="246606" y="190753"/>
                </a:cubicBezTo>
                <a:cubicBezTo>
                  <a:pt x="246606" y="190753"/>
                  <a:pt x="242660" y="190753"/>
                  <a:pt x="243975" y="198646"/>
                </a:cubicBezTo>
                <a:cubicBezTo>
                  <a:pt x="243975" y="198646"/>
                  <a:pt x="243975" y="198646"/>
                  <a:pt x="243975" y="210486"/>
                </a:cubicBezTo>
                <a:cubicBezTo>
                  <a:pt x="243975" y="210486"/>
                  <a:pt x="243975" y="213117"/>
                  <a:pt x="237400" y="215748"/>
                </a:cubicBezTo>
                <a:cubicBezTo>
                  <a:pt x="237400" y="215748"/>
                  <a:pt x="236085" y="217064"/>
                  <a:pt x="237400" y="219695"/>
                </a:cubicBezTo>
                <a:cubicBezTo>
                  <a:pt x="237400" y="219695"/>
                  <a:pt x="241345" y="222326"/>
                  <a:pt x="236085" y="230219"/>
                </a:cubicBezTo>
                <a:cubicBezTo>
                  <a:pt x="233454" y="234166"/>
                  <a:pt x="229509" y="236797"/>
                  <a:pt x="232139" y="244690"/>
                </a:cubicBezTo>
                <a:cubicBezTo>
                  <a:pt x="232139" y="244690"/>
                  <a:pt x="234769" y="259161"/>
                  <a:pt x="229509" y="263108"/>
                </a:cubicBezTo>
                <a:cubicBezTo>
                  <a:pt x="229509" y="263108"/>
                  <a:pt x="222933" y="269685"/>
                  <a:pt x="196631" y="267054"/>
                </a:cubicBezTo>
                <a:cubicBezTo>
                  <a:pt x="187425" y="265739"/>
                  <a:pt x="171642" y="261792"/>
                  <a:pt x="161121" y="273632"/>
                </a:cubicBezTo>
                <a:cubicBezTo>
                  <a:pt x="161121" y="273632"/>
                  <a:pt x="137449" y="319676"/>
                  <a:pt x="136134" y="330200"/>
                </a:cubicBezTo>
                <a:cubicBezTo>
                  <a:pt x="136134" y="330200"/>
                  <a:pt x="95364" y="257846"/>
                  <a:pt x="45389" y="246006"/>
                </a:cubicBezTo>
                <a:cubicBezTo>
                  <a:pt x="45389" y="246006"/>
                  <a:pt x="57225" y="219695"/>
                  <a:pt x="32238" y="184176"/>
                </a:cubicBezTo>
                <a:cubicBezTo>
                  <a:pt x="32238" y="184176"/>
                  <a:pt x="1990" y="143394"/>
                  <a:pt x="675" y="121030"/>
                </a:cubicBezTo>
                <a:cubicBezTo>
                  <a:pt x="675" y="121030"/>
                  <a:pt x="-7216" y="82879"/>
                  <a:pt x="30923" y="40781"/>
                </a:cubicBezTo>
                <a:cubicBezTo>
                  <a:pt x="49335" y="19733"/>
                  <a:pt x="74322" y="0"/>
                  <a:pt x="134819" y="0"/>
                </a:cubicBezTo>
                <a:close/>
              </a:path>
            </a:pathLst>
          </a:cu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1" name="Freeform 21"/>
          <p:cNvSpPr/>
          <p:nvPr/>
        </p:nvSpPr>
        <p:spPr>
          <a:xfrm>
            <a:off x="218355" y="2049573"/>
            <a:ext cx="2582608" cy="2813689"/>
          </a:xfrm>
          <a:custGeom>
            <a:avLst/>
            <a:gdLst/>
            <a:ahLst/>
            <a:cxnLst/>
            <a:rect l="l" t="t" r="r" b="b"/>
            <a:pathLst>
              <a:path w="301625" h="328613">
                <a:moveTo>
                  <a:pt x="175170" y="203200"/>
                </a:moveTo>
                <a:cubicBezTo>
                  <a:pt x="175170" y="203200"/>
                  <a:pt x="175170" y="203200"/>
                  <a:pt x="133078" y="207076"/>
                </a:cubicBezTo>
                <a:cubicBezTo>
                  <a:pt x="131763" y="207076"/>
                  <a:pt x="131763" y="207076"/>
                  <a:pt x="131763" y="208369"/>
                </a:cubicBezTo>
                <a:cubicBezTo>
                  <a:pt x="131763" y="208369"/>
                  <a:pt x="131763" y="208369"/>
                  <a:pt x="131763" y="311741"/>
                </a:cubicBezTo>
                <a:cubicBezTo>
                  <a:pt x="131763" y="313033"/>
                  <a:pt x="131763" y="313033"/>
                  <a:pt x="131763" y="313033"/>
                </a:cubicBezTo>
                <a:cubicBezTo>
                  <a:pt x="131763" y="313033"/>
                  <a:pt x="133078" y="314325"/>
                  <a:pt x="133078" y="314325"/>
                </a:cubicBezTo>
                <a:cubicBezTo>
                  <a:pt x="133078" y="314325"/>
                  <a:pt x="133078" y="314325"/>
                  <a:pt x="134394" y="313033"/>
                </a:cubicBezTo>
                <a:cubicBezTo>
                  <a:pt x="134394" y="313033"/>
                  <a:pt x="134394" y="313033"/>
                  <a:pt x="176486" y="297527"/>
                </a:cubicBezTo>
                <a:cubicBezTo>
                  <a:pt x="176486" y="297527"/>
                  <a:pt x="177801" y="296235"/>
                  <a:pt x="177801" y="296235"/>
                </a:cubicBezTo>
                <a:lnTo>
                  <a:pt x="177801" y="205784"/>
                </a:lnTo>
                <a:cubicBezTo>
                  <a:pt x="177801" y="204492"/>
                  <a:pt x="176486" y="204492"/>
                  <a:pt x="176486" y="204492"/>
                </a:cubicBezTo>
                <a:cubicBezTo>
                  <a:pt x="176486" y="204492"/>
                  <a:pt x="175170" y="203200"/>
                  <a:pt x="175170" y="203200"/>
                </a:cubicBezTo>
                <a:close/>
                <a:moveTo>
                  <a:pt x="67595" y="203200"/>
                </a:moveTo>
                <a:cubicBezTo>
                  <a:pt x="66341" y="203200"/>
                  <a:pt x="66341" y="203200"/>
                  <a:pt x="66341" y="204495"/>
                </a:cubicBezTo>
                <a:cubicBezTo>
                  <a:pt x="65088" y="204495"/>
                  <a:pt x="65088" y="204495"/>
                  <a:pt x="65088" y="205790"/>
                </a:cubicBezTo>
                <a:cubicBezTo>
                  <a:pt x="65088" y="205790"/>
                  <a:pt x="65088" y="205790"/>
                  <a:pt x="65088" y="244643"/>
                </a:cubicBezTo>
                <a:cubicBezTo>
                  <a:pt x="65088" y="244643"/>
                  <a:pt x="66341" y="245938"/>
                  <a:pt x="66341" y="245938"/>
                </a:cubicBezTo>
                <a:cubicBezTo>
                  <a:pt x="68848" y="247233"/>
                  <a:pt x="82634" y="252413"/>
                  <a:pt x="86394" y="252413"/>
                </a:cubicBezTo>
                <a:cubicBezTo>
                  <a:pt x="87648" y="252413"/>
                  <a:pt x="87648" y="252413"/>
                  <a:pt x="88901" y="251118"/>
                </a:cubicBezTo>
                <a:cubicBezTo>
                  <a:pt x="88901" y="251118"/>
                  <a:pt x="88901" y="251118"/>
                  <a:pt x="88901" y="249823"/>
                </a:cubicBezTo>
                <a:cubicBezTo>
                  <a:pt x="88901" y="248528"/>
                  <a:pt x="88901" y="208380"/>
                  <a:pt x="88901" y="207085"/>
                </a:cubicBezTo>
                <a:cubicBezTo>
                  <a:pt x="88901" y="207085"/>
                  <a:pt x="88901" y="205790"/>
                  <a:pt x="87648" y="205790"/>
                </a:cubicBezTo>
                <a:cubicBezTo>
                  <a:pt x="87648" y="205790"/>
                  <a:pt x="87648" y="205790"/>
                  <a:pt x="67595" y="203200"/>
                </a:cubicBezTo>
                <a:close/>
                <a:moveTo>
                  <a:pt x="33111" y="201613"/>
                </a:moveTo>
                <a:cubicBezTo>
                  <a:pt x="31750" y="202893"/>
                  <a:pt x="31750" y="202893"/>
                  <a:pt x="31750" y="202893"/>
                </a:cubicBezTo>
                <a:cubicBezTo>
                  <a:pt x="31750" y="202893"/>
                  <a:pt x="31750" y="202893"/>
                  <a:pt x="31750" y="236180"/>
                </a:cubicBezTo>
                <a:cubicBezTo>
                  <a:pt x="31750" y="236180"/>
                  <a:pt x="31750" y="237460"/>
                  <a:pt x="33111" y="237460"/>
                </a:cubicBezTo>
                <a:cubicBezTo>
                  <a:pt x="33111" y="237460"/>
                  <a:pt x="33111" y="237460"/>
                  <a:pt x="49439" y="241301"/>
                </a:cubicBezTo>
                <a:cubicBezTo>
                  <a:pt x="49439" y="241301"/>
                  <a:pt x="50800" y="241301"/>
                  <a:pt x="50800" y="241301"/>
                </a:cubicBezTo>
                <a:cubicBezTo>
                  <a:pt x="50800" y="241301"/>
                  <a:pt x="50800" y="240021"/>
                  <a:pt x="50800" y="240021"/>
                </a:cubicBezTo>
                <a:lnTo>
                  <a:pt x="50800" y="205454"/>
                </a:lnTo>
                <a:cubicBezTo>
                  <a:pt x="50800" y="204174"/>
                  <a:pt x="50800" y="202893"/>
                  <a:pt x="49439" y="202893"/>
                </a:cubicBezTo>
                <a:cubicBezTo>
                  <a:pt x="49439" y="202893"/>
                  <a:pt x="49439" y="202893"/>
                  <a:pt x="34471" y="201613"/>
                </a:cubicBezTo>
                <a:cubicBezTo>
                  <a:pt x="33111" y="201613"/>
                  <a:pt x="33111" y="201613"/>
                  <a:pt x="33111" y="201613"/>
                </a:cubicBezTo>
                <a:close/>
                <a:moveTo>
                  <a:pt x="225690" y="200025"/>
                </a:moveTo>
                <a:cubicBezTo>
                  <a:pt x="225690" y="200025"/>
                  <a:pt x="225690" y="200025"/>
                  <a:pt x="196586" y="201313"/>
                </a:cubicBezTo>
                <a:cubicBezTo>
                  <a:pt x="196586" y="201313"/>
                  <a:pt x="195263" y="202602"/>
                  <a:pt x="195263" y="203890"/>
                </a:cubicBezTo>
                <a:cubicBezTo>
                  <a:pt x="195263" y="203890"/>
                  <a:pt x="195263" y="203890"/>
                  <a:pt x="195263" y="286348"/>
                </a:cubicBezTo>
                <a:cubicBezTo>
                  <a:pt x="195263" y="287637"/>
                  <a:pt x="195263" y="287637"/>
                  <a:pt x="196586" y="287637"/>
                </a:cubicBezTo>
                <a:cubicBezTo>
                  <a:pt x="196586" y="288925"/>
                  <a:pt x="196586" y="288925"/>
                  <a:pt x="196586" y="288925"/>
                </a:cubicBezTo>
                <a:cubicBezTo>
                  <a:pt x="197909" y="288925"/>
                  <a:pt x="197909" y="288925"/>
                  <a:pt x="197909" y="288925"/>
                </a:cubicBezTo>
                <a:cubicBezTo>
                  <a:pt x="197909" y="288925"/>
                  <a:pt x="197909" y="288925"/>
                  <a:pt x="225690" y="278618"/>
                </a:cubicBezTo>
                <a:cubicBezTo>
                  <a:pt x="227013" y="277329"/>
                  <a:pt x="227013" y="277329"/>
                  <a:pt x="227013" y="276041"/>
                </a:cubicBezTo>
                <a:lnTo>
                  <a:pt x="227013" y="201313"/>
                </a:lnTo>
                <a:cubicBezTo>
                  <a:pt x="227013" y="201313"/>
                  <a:pt x="227013" y="200025"/>
                  <a:pt x="227013" y="200025"/>
                </a:cubicBezTo>
                <a:cubicBezTo>
                  <a:pt x="227013" y="200025"/>
                  <a:pt x="225690" y="200025"/>
                  <a:pt x="225690" y="200025"/>
                </a:cubicBezTo>
                <a:close/>
                <a:moveTo>
                  <a:pt x="10824" y="198438"/>
                </a:moveTo>
                <a:cubicBezTo>
                  <a:pt x="10824" y="198438"/>
                  <a:pt x="9525" y="198438"/>
                  <a:pt x="9525" y="199732"/>
                </a:cubicBezTo>
                <a:cubicBezTo>
                  <a:pt x="9525" y="199732"/>
                  <a:pt x="9525" y="199732"/>
                  <a:pt x="9525" y="201025"/>
                </a:cubicBezTo>
                <a:cubicBezTo>
                  <a:pt x="9525" y="201025"/>
                  <a:pt x="9525" y="201025"/>
                  <a:pt x="9525" y="229482"/>
                </a:cubicBezTo>
                <a:cubicBezTo>
                  <a:pt x="9525" y="229482"/>
                  <a:pt x="9525" y="230776"/>
                  <a:pt x="10824" y="230776"/>
                </a:cubicBezTo>
                <a:cubicBezTo>
                  <a:pt x="10824" y="230776"/>
                  <a:pt x="10824" y="230776"/>
                  <a:pt x="21215" y="233363"/>
                </a:cubicBezTo>
                <a:cubicBezTo>
                  <a:pt x="21215" y="233363"/>
                  <a:pt x="21215" y="233363"/>
                  <a:pt x="22514" y="233363"/>
                </a:cubicBezTo>
                <a:cubicBezTo>
                  <a:pt x="23813" y="233363"/>
                  <a:pt x="23813" y="232070"/>
                  <a:pt x="23813" y="232070"/>
                </a:cubicBezTo>
                <a:lnTo>
                  <a:pt x="23813" y="201025"/>
                </a:lnTo>
                <a:cubicBezTo>
                  <a:pt x="23813" y="201025"/>
                  <a:pt x="23813" y="199732"/>
                  <a:pt x="22514" y="199732"/>
                </a:cubicBezTo>
                <a:cubicBezTo>
                  <a:pt x="22514" y="199732"/>
                  <a:pt x="22514" y="199732"/>
                  <a:pt x="10824" y="198438"/>
                </a:cubicBezTo>
                <a:close/>
                <a:moveTo>
                  <a:pt x="277495" y="196850"/>
                </a:moveTo>
                <a:cubicBezTo>
                  <a:pt x="276225" y="196850"/>
                  <a:pt x="276225" y="198135"/>
                  <a:pt x="276225" y="198135"/>
                </a:cubicBezTo>
                <a:cubicBezTo>
                  <a:pt x="276225" y="198135"/>
                  <a:pt x="276225" y="198135"/>
                  <a:pt x="276225" y="222553"/>
                </a:cubicBezTo>
                <a:cubicBezTo>
                  <a:pt x="276225" y="222553"/>
                  <a:pt x="276225" y="223838"/>
                  <a:pt x="276225" y="223838"/>
                </a:cubicBezTo>
                <a:cubicBezTo>
                  <a:pt x="276225" y="223838"/>
                  <a:pt x="277495" y="223838"/>
                  <a:pt x="277495" y="223838"/>
                </a:cubicBezTo>
                <a:cubicBezTo>
                  <a:pt x="277495" y="223838"/>
                  <a:pt x="277495" y="223838"/>
                  <a:pt x="287655" y="222553"/>
                </a:cubicBezTo>
                <a:cubicBezTo>
                  <a:pt x="288925" y="221268"/>
                  <a:pt x="288925" y="221268"/>
                  <a:pt x="288925" y="219983"/>
                </a:cubicBezTo>
                <a:lnTo>
                  <a:pt x="288925" y="198135"/>
                </a:lnTo>
                <a:cubicBezTo>
                  <a:pt x="288925" y="198135"/>
                  <a:pt x="288925" y="196850"/>
                  <a:pt x="288925" y="196850"/>
                </a:cubicBezTo>
                <a:cubicBezTo>
                  <a:pt x="287655" y="196850"/>
                  <a:pt x="287655" y="196850"/>
                  <a:pt x="287655" y="196850"/>
                </a:cubicBezTo>
                <a:cubicBezTo>
                  <a:pt x="287655" y="196850"/>
                  <a:pt x="287655" y="196850"/>
                  <a:pt x="277495" y="196850"/>
                </a:cubicBezTo>
                <a:close/>
                <a:moveTo>
                  <a:pt x="253736" y="196850"/>
                </a:moveTo>
                <a:cubicBezTo>
                  <a:pt x="253736" y="196850"/>
                  <a:pt x="252413" y="198173"/>
                  <a:pt x="252413" y="199496"/>
                </a:cubicBezTo>
                <a:cubicBezTo>
                  <a:pt x="252413" y="199496"/>
                  <a:pt x="252413" y="199496"/>
                  <a:pt x="252413" y="225954"/>
                </a:cubicBezTo>
                <a:cubicBezTo>
                  <a:pt x="252413" y="225954"/>
                  <a:pt x="252413" y="227277"/>
                  <a:pt x="253736" y="227277"/>
                </a:cubicBezTo>
                <a:cubicBezTo>
                  <a:pt x="253736" y="227277"/>
                  <a:pt x="253736" y="228600"/>
                  <a:pt x="255059" y="228600"/>
                </a:cubicBezTo>
                <a:cubicBezTo>
                  <a:pt x="255059" y="228600"/>
                  <a:pt x="255059" y="228600"/>
                  <a:pt x="255059" y="227277"/>
                </a:cubicBezTo>
                <a:cubicBezTo>
                  <a:pt x="255059" y="227277"/>
                  <a:pt x="255059" y="227277"/>
                  <a:pt x="266965" y="225954"/>
                </a:cubicBezTo>
                <a:cubicBezTo>
                  <a:pt x="268288" y="225954"/>
                  <a:pt x="268288" y="224631"/>
                  <a:pt x="268288" y="223308"/>
                </a:cubicBezTo>
                <a:lnTo>
                  <a:pt x="268288" y="198173"/>
                </a:lnTo>
                <a:cubicBezTo>
                  <a:pt x="268288" y="198173"/>
                  <a:pt x="268288" y="196850"/>
                  <a:pt x="268288" y="196850"/>
                </a:cubicBezTo>
                <a:cubicBezTo>
                  <a:pt x="268288" y="196850"/>
                  <a:pt x="266965" y="196850"/>
                  <a:pt x="266965" y="196850"/>
                </a:cubicBezTo>
                <a:cubicBezTo>
                  <a:pt x="266965" y="196850"/>
                  <a:pt x="266965" y="196850"/>
                  <a:pt x="253736" y="196850"/>
                </a:cubicBezTo>
                <a:close/>
                <a:moveTo>
                  <a:pt x="276225" y="149225"/>
                </a:moveTo>
                <a:cubicBezTo>
                  <a:pt x="276225" y="150510"/>
                  <a:pt x="276225" y="150510"/>
                  <a:pt x="276225" y="150510"/>
                </a:cubicBezTo>
                <a:cubicBezTo>
                  <a:pt x="276225" y="150510"/>
                  <a:pt x="276225" y="150510"/>
                  <a:pt x="276225" y="173643"/>
                </a:cubicBezTo>
                <a:cubicBezTo>
                  <a:pt x="276225" y="174928"/>
                  <a:pt x="276225" y="176213"/>
                  <a:pt x="277495" y="176213"/>
                </a:cubicBezTo>
                <a:cubicBezTo>
                  <a:pt x="277495" y="176213"/>
                  <a:pt x="277495" y="176213"/>
                  <a:pt x="287655" y="176213"/>
                </a:cubicBezTo>
                <a:cubicBezTo>
                  <a:pt x="287655" y="176213"/>
                  <a:pt x="287655" y="176213"/>
                  <a:pt x="288925" y="176213"/>
                </a:cubicBezTo>
                <a:cubicBezTo>
                  <a:pt x="288925" y="176213"/>
                  <a:pt x="288925" y="174928"/>
                  <a:pt x="288925" y="174928"/>
                </a:cubicBezTo>
                <a:lnTo>
                  <a:pt x="288925" y="153080"/>
                </a:lnTo>
                <a:cubicBezTo>
                  <a:pt x="288925" y="151795"/>
                  <a:pt x="288925" y="150510"/>
                  <a:pt x="287655" y="150510"/>
                </a:cubicBezTo>
                <a:cubicBezTo>
                  <a:pt x="287655" y="150510"/>
                  <a:pt x="287655" y="150510"/>
                  <a:pt x="277495" y="149225"/>
                </a:cubicBezTo>
                <a:cubicBezTo>
                  <a:pt x="277495" y="149225"/>
                  <a:pt x="277495" y="149225"/>
                  <a:pt x="276225" y="149225"/>
                </a:cubicBezTo>
                <a:close/>
                <a:moveTo>
                  <a:pt x="253736" y="145720"/>
                </a:moveTo>
                <a:cubicBezTo>
                  <a:pt x="252413" y="145720"/>
                  <a:pt x="252413" y="146977"/>
                  <a:pt x="252413" y="146977"/>
                </a:cubicBezTo>
                <a:cubicBezTo>
                  <a:pt x="252413" y="146977"/>
                  <a:pt x="252413" y="146977"/>
                  <a:pt x="252413" y="172112"/>
                </a:cubicBezTo>
                <a:cubicBezTo>
                  <a:pt x="252413" y="173369"/>
                  <a:pt x="253736" y="174626"/>
                  <a:pt x="253736" y="174626"/>
                </a:cubicBezTo>
                <a:cubicBezTo>
                  <a:pt x="253736" y="174626"/>
                  <a:pt x="253736" y="174626"/>
                  <a:pt x="266965" y="174626"/>
                </a:cubicBezTo>
                <a:cubicBezTo>
                  <a:pt x="266965" y="174626"/>
                  <a:pt x="268288" y="174626"/>
                  <a:pt x="268288" y="174626"/>
                </a:cubicBezTo>
                <a:cubicBezTo>
                  <a:pt x="268288" y="174626"/>
                  <a:pt x="268288" y="173369"/>
                  <a:pt x="268288" y="173369"/>
                </a:cubicBezTo>
                <a:lnTo>
                  <a:pt x="268288" y="149490"/>
                </a:lnTo>
                <a:cubicBezTo>
                  <a:pt x="268288" y="148233"/>
                  <a:pt x="268288" y="146977"/>
                  <a:pt x="266965" y="146977"/>
                </a:cubicBezTo>
                <a:cubicBezTo>
                  <a:pt x="266965" y="146977"/>
                  <a:pt x="266965" y="146977"/>
                  <a:pt x="255059" y="145720"/>
                </a:cubicBezTo>
                <a:cubicBezTo>
                  <a:pt x="253736" y="144463"/>
                  <a:pt x="253736" y="145720"/>
                  <a:pt x="253736" y="145720"/>
                </a:cubicBezTo>
                <a:close/>
                <a:moveTo>
                  <a:pt x="21215" y="139700"/>
                </a:moveTo>
                <a:cubicBezTo>
                  <a:pt x="21215" y="139700"/>
                  <a:pt x="21215" y="139700"/>
                  <a:pt x="10824" y="142287"/>
                </a:cubicBezTo>
                <a:cubicBezTo>
                  <a:pt x="9525" y="142287"/>
                  <a:pt x="9525" y="143581"/>
                  <a:pt x="9525" y="144874"/>
                </a:cubicBezTo>
                <a:cubicBezTo>
                  <a:pt x="9525" y="144874"/>
                  <a:pt x="9525" y="144874"/>
                  <a:pt x="9525" y="173332"/>
                </a:cubicBezTo>
                <a:cubicBezTo>
                  <a:pt x="9525" y="173332"/>
                  <a:pt x="9525" y="173332"/>
                  <a:pt x="9525" y="174625"/>
                </a:cubicBezTo>
                <a:cubicBezTo>
                  <a:pt x="9525" y="174625"/>
                  <a:pt x="10824" y="174625"/>
                  <a:pt x="10824" y="174625"/>
                </a:cubicBezTo>
                <a:cubicBezTo>
                  <a:pt x="10824" y="174625"/>
                  <a:pt x="10824" y="174625"/>
                  <a:pt x="22514" y="173332"/>
                </a:cubicBezTo>
                <a:cubicBezTo>
                  <a:pt x="22514" y="173332"/>
                  <a:pt x="23813" y="173332"/>
                  <a:pt x="23813" y="172038"/>
                </a:cubicBezTo>
                <a:lnTo>
                  <a:pt x="23813" y="140993"/>
                </a:lnTo>
                <a:cubicBezTo>
                  <a:pt x="23813" y="140993"/>
                  <a:pt x="23813" y="139700"/>
                  <a:pt x="23813" y="139700"/>
                </a:cubicBezTo>
                <a:cubicBezTo>
                  <a:pt x="22514" y="139700"/>
                  <a:pt x="22514" y="139700"/>
                  <a:pt x="21215" y="139700"/>
                </a:cubicBezTo>
                <a:close/>
                <a:moveTo>
                  <a:pt x="216893" y="138113"/>
                </a:moveTo>
                <a:cubicBezTo>
                  <a:pt x="215603" y="138113"/>
                  <a:pt x="215603" y="138113"/>
                  <a:pt x="214313" y="139417"/>
                </a:cubicBezTo>
                <a:cubicBezTo>
                  <a:pt x="214313" y="139417"/>
                  <a:pt x="214313" y="139417"/>
                  <a:pt x="214313" y="140721"/>
                </a:cubicBezTo>
                <a:cubicBezTo>
                  <a:pt x="214313" y="140721"/>
                  <a:pt x="214313" y="140721"/>
                  <a:pt x="214313" y="172018"/>
                </a:cubicBezTo>
                <a:cubicBezTo>
                  <a:pt x="214313" y="172018"/>
                  <a:pt x="214313" y="173322"/>
                  <a:pt x="215603" y="173322"/>
                </a:cubicBezTo>
                <a:cubicBezTo>
                  <a:pt x="215603" y="173322"/>
                  <a:pt x="215603" y="173322"/>
                  <a:pt x="232371" y="174626"/>
                </a:cubicBezTo>
                <a:cubicBezTo>
                  <a:pt x="233661" y="174626"/>
                  <a:pt x="233661" y="174626"/>
                  <a:pt x="233661" y="173322"/>
                </a:cubicBezTo>
                <a:cubicBezTo>
                  <a:pt x="233661" y="173322"/>
                  <a:pt x="234951" y="173322"/>
                  <a:pt x="234951" y="172018"/>
                </a:cubicBezTo>
                <a:lnTo>
                  <a:pt x="234951" y="143329"/>
                </a:lnTo>
                <a:cubicBezTo>
                  <a:pt x="234951" y="142025"/>
                  <a:pt x="233661" y="142025"/>
                  <a:pt x="232371" y="142025"/>
                </a:cubicBezTo>
                <a:cubicBezTo>
                  <a:pt x="232371" y="142025"/>
                  <a:pt x="232371" y="142025"/>
                  <a:pt x="216893" y="138113"/>
                </a:cubicBezTo>
                <a:close/>
                <a:moveTo>
                  <a:pt x="49439" y="131763"/>
                </a:moveTo>
                <a:cubicBezTo>
                  <a:pt x="49439" y="131763"/>
                  <a:pt x="49439" y="131763"/>
                  <a:pt x="33111" y="135632"/>
                </a:cubicBezTo>
                <a:cubicBezTo>
                  <a:pt x="31750" y="136922"/>
                  <a:pt x="31750" y="136922"/>
                  <a:pt x="31750" y="138212"/>
                </a:cubicBezTo>
                <a:cubicBezTo>
                  <a:pt x="31750" y="138212"/>
                  <a:pt x="31750" y="138212"/>
                  <a:pt x="31750" y="170458"/>
                </a:cubicBezTo>
                <a:cubicBezTo>
                  <a:pt x="31750" y="170458"/>
                  <a:pt x="31750" y="171748"/>
                  <a:pt x="33111" y="171748"/>
                </a:cubicBezTo>
                <a:cubicBezTo>
                  <a:pt x="33111" y="171748"/>
                  <a:pt x="33111" y="173038"/>
                  <a:pt x="34471" y="173038"/>
                </a:cubicBezTo>
                <a:cubicBezTo>
                  <a:pt x="34471" y="173038"/>
                  <a:pt x="34471" y="173038"/>
                  <a:pt x="49439" y="171748"/>
                </a:cubicBezTo>
                <a:cubicBezTo>
                  <a:pt x="50800" y="171748"/>
                  <a:pt x="50800" y="170458"/>
                  <a:pt x="50800" y="169169"/>
                </a:cubicBezTo>
                <a:lnTo>
                  <a:pt x="50800" y="134343"/>
                </a:lnTo>
                <a:cubicBezTo>
                  <a:pt x="50800" y="133053"/>
                  <a:pt x="50800" y="133053"/>
                  <a:pt x="50800" y="133053"/>
                </a:cubicBezTo>
                <a:cubicBezTo>
                  <a:pt x="50800" y="131763"/>
                  <a:pt x="49439" y="131763"/>
                  <a:pt x="49439" y="131763"/>
                </a:cubicBezTo>
                <a:close/>
                <a:moveTo>
                  <a:pt x="174308" y="130175"/>
                </a:moveTo>
                <a:cubicBezTo>
                  <a:pt x="174308" y="130175"/>
                  <a:pt x="174308" y="130175"/>
                  <a:pt x="173038" y="131474"/>
                </a:cubicBezTo>
                <a:cubicBezTo>
                  <a:pt x="173038" y="131474"/>
                  <a:pt x="173038" y="131474"/>
                  <a:pt x="173038" y="132773"/>
                </a:cubicBezTo>
                <a:lnTo>
                  <a:pt x="173038" y="169141"/>
                </a:lnTo>
                <a:cubicBezTo>
                  <a:pt x="173038" y="170440"/>
                  <a:pt x="173038" y="170440"/>
                  <a:pt x="174308" y="170440"/>
                </a:cubicBezTo>
                <a:cubicBezTo>
                  <a:pt x="174308" y="170440"/>
                  <a:pt x="174308" y="170440"/>
                  <a:pt x="195898" y="173038"/>
                </a:cubicBezTo>
                <a:cubicBezTo>
                  <a:pt x="197168" y="173038"/>
                  <a:pt x="197168" y="171739"/>
                  <a:pt x="197168" y="171739"/>
                </a:cubicBezTo>
                <a:cubicBezTo>
                  <a:pt x="198438" y="171739"/>
                  <a:pt x="198438" y="170440"/>
                  <a:pt x="198438" y="170440"/>
                </a:cubicBezTo>
                <a:cubicBezTo>
                  <a:pt x="198438" y="170440"/>
                  <a:pt x="198438" y="170440"/>
                  <a:pt x="198438" y="136669"/>
                </a:cubicBezTo>
                <a:cubicBezTo>
                  <a:pt x="198438" y="135370"/>
                  <a:pt x="197168" y="135370"/>
                  <a:pt x="197168" y="135370"/>
                </a:cubicBezTo>
                <a:cubicBezTo>
                  <a:pt x="197168" y="135370"/>
                  <a:pt x="197168" y="135370"/>
                  <a:pt x="174308" y="130175"/>
                </a:cubicBezTo>
                <a:close/>
                <a:moveTo>
                  <a:pt x="86394" y="120650"/>
                </a:moveTo>
                <a:cubicBezTo>
                  <a:pt x="86394" y="120650"/>
                  <a:pt x="86394" y="120650"/>
                  <a:pt x="66341" y="127086"/>
                </a:cubicBezTo>
                <a:cubicBezTo>
                  <a:pt x="66341" y="127086"/>
                  <a:pt x="65088" y="127086"/>
                  <a:pt x="65088" y="128373"/>
                </a:cubicBezTo>
                <a:cubicBezTo>
                  <a:pt x="65088" y="128373"/>
                  <a:pt x="65088" y="128373"/>
                  <a:pt x="65088" y="166988"/>
                </a:cubicBezTo>
                <a:cubicBezTo>
                  <a:pt x="65088" y="166988"/>
                  <a:pt x="65088" y="168275"/>
                  <a:pt x="66341" y="168275"/>
                </a:cubicBezTo>
                <a:cubicBezTo>
                  <a:pt x="66341" y="168275"/>
                  <a:pt x="66341" y="168275"/>
                  <a:pt x="67595" y="168275"/>
                </a:cubicBezTo>
                <a:cubicBezTo>
                  <a:pt x="67595" y="168275"/>
                  <a:pt x="67595" y="168275"/>
                  <a:pt x="87648" y="166988"/>
                </a:cubicBezTo>
                <a:cubicBezTo>
                  <a:pt x="88901" y="166988"/>
                  <a:pt x="88901" y="165701"/>
                  <a:pt x="88901" y="165701"/>
                </a:cubicBezTo>
                <a:lnTo>
                  <a:pt x="88901" y="123224"/>
                </a:lnTo>
                <a:cubicBezTo>
                  <a:pt x="88901" y="121937"/>
                  <a:pt x="88901" y="121937"/>
                  <a:pt x="88901" y="121937"/>
                </a:cubicBezTo>
                <a:cubicBezTo>
                  <a:pt x="87648" y="120650"/>
                  <a:pt x="87648" y="120650"/>
                  <a:pt x="86394" y="120650"/>
                </a:cubicBezTo>
                <a:close/>
                <a:moveTo>
                  <a:pt x="114300" y="119063"/>
                </a:moveTo>
                <a:cubicBezTo>
                  <a:pt x="114300" y="120358"/>
                  <a:pt x="114300" y="120358"/>
                  <a:pt x="114300" y="121653"/>
                </a:cubicBezTo>
                <a:cubicBezTo>
                  <a:pt x="114300" y="121653"/>
                  <a:pt x="114300" y="121653"/>
                  <a:pt x="114300" y="164391"/>
                </a:cubicBezTo>
                <a:cubicBezTo>
                  <a:pt x="114300" y="165686"/>
                  <a:pt x="114300" y="166981"/>
                  <a:pt x="115593" y="166981"/>
                </a:cubicBezTo>
                <a:cubicBezTo>
                  <a:pt x="115593" y="166981"/>
                  <a:pt x="115593" y="166981"/>
                  <a:pt x="147931" y="168276"/>
                </a:cubicBezTo>
                <a:cubicBezTo>
                  <a:pt x="147931" y="168276"/>
                  <a:pt x="147931" y="168276"/>
                  <a:pt x="149225" y="168276"/>
                </a:cubicBezTo>
                <a:cubicBezTo>
                  <a:pt x="149225" y="166981"/>
                  <a:pt x="149225" y="166981"/>
                  <a:pt x="149225" y="166981"/>
                </a:cubicBezTo>
                <a:cubicBezTo>
                  <a:pt x="149225" y="166981"/>
                  <a:pt x="149225" y="166981"/>
                  <a:pt x="149225" y="126833"/>
                </a:cubicBezTo>
                <a:cubicBezTo>
                  <a:pt x="149225" y="125538"/>
                  <a:pt x="149225" y="125538"/>
                  <a:pt x="147931" y="125538"/>
                </a:cubicBezTo>
                <a:cubicBezTo>
                  <a:pt x="147931" y="125538"/>
                  <a:pt x="147931" y="125538"/>
                  <a:pt x="115593" y="119063"/>
                </a:cubicBezTo>
                <a:cubicBezTo>
                  <a:pt x="115593" y="119063"/>
                  <a:pt x="115593" y="119063"/>
                  <a:pt x="114300" y="119063"/>
                </a:cubicBezTo>
                <a:close/>
                <a:moveTo>
                  <a:pt x="21215" y="77788"/>
                </a:moveTo>
                <a:cubicBezTo>
                  <a:pt x="21215" y="77788"/>
                  <a:pt x="21215" y="77788"/>
                  <a:pt x="9525" y="84403"/>
                </a:cubicBezTo>
                <a:cubicBezTo>
                  <a:pt x="9525" y="85726"/>
                  <a:pt x="9525" y="85726"/>
                  <a:pt x="9525" y="87049"/>
                </a:cubicBezTo>
                <a:cubicBezTo>
                  <a:pt x="9525" y="87049"/>
                  <a:pt x="9525" y="87049"/>
                  <a:pt x="9525" y="116153"/>
                </a:cubicBezTo>
                <a:cubicBezTo>
                  <a:pt x="9525" y="116153"/>
                  <a:pt x="9525" y="117476"/>
                  <a:pt x="9525" y="117476"/>
                </a:cubicBezTo>
                <a:cubicBezTo>
                  <a:pt x="9525" y="117476"/>
                  <a:pt x="10824" y="117476"/>
                  <a:pt x="10824" y="117476"/>
                </a:cubicBezTo>
                <a:cubicBezTo>
                  <a:pt x="10824" y="117476"/>
                  <a:pt x="10824" y="117476"/>
                  <a:pt x="12123" y="117476"/>
                </a:cubicBezTo>
                <a:cubicBezTo>
                  <a:pt x="12123" y="117476"/>
                  <a:pt x="12123" y="117476"/>
                  <a:pt x="22514" y="112184"/>
                </a:cubicBezTo>
                <a:cubicBezTo>
                  <a:pt x="23813" y="112184"/>
                  <a:pt x="23813" y="110861"/>
                  <a:pt x="23813" y="110861"/>
                </a:cubicBezTo>
                <a:lnTo>
                  <a:pt x="23813" y="79111"/>
                </a:lnTo>
                <a:cubicBezTo>
                  <a:pt x="23813" y="79111"/>
                  <a:pt x="23813" y="77788"/>
                  <a:pt x="22514" y="77788"/>
                </a:cubicBezTo>
                <a:cubicBezTo>
                  <a:pt x="22514" y="77788"/>
                  <a:pt x="21215" y="77788"/>
                  <a:pt x="21215" y="77788"/>
                </a:cubicBezTo>
                <a:close/>
                <a:moveTo>
                  <a:pt x="215603" y="76200"/>
                </a:moveTo>
                <a:cubicBezTo>
                  <a:pt x="214313" y="77480"/>
                  <a:pt x="214313" y="77480"/>
                  <a:pt x="214313" y="78760"/>
                </a:cubicBezTo>
                <a:cubicBezTo>
                  <a:pt x="214313" y="78760"/>
                  <a:pt x="214313" y="78760"/>
                  <a:pt x="214313" y="109487"/>
                </a:cubicBezTo>
                <a:cubicBezTo>
                  <a:pt x="214313" y="109487"/>
                  <a:pt x="214313" y="110767"/>
                  <a:pt x="215603" y="110767"/>
                </a:cubicBezTo>
                <a:cubicBezTo>
                  <a:pt x="215603" y="110767"/>
                  <a:pt x="215603" y="110767"/>
                  <a:pt x="232371" y="115888"/>
                </a:cubicBezTo>
                <a:cubicBezTo>
                  <a:pt x="232371" y="115888"/>
                  <a:pt x="233661" y="115888"/>
                  <a:pt x="233661" y="115888"/>
                </a:cubicBezTo>
                <a:cubicBezTo>
                  <a:pt x="233661" y="115888"/>
                  <a:pt x="234951" y="114608"/>
                  <a:pt x="234951" y="114608"/>
                </a:cubicBezTo>
                <a:lnTo>
                  <a:pt x="234951" y="85162"/>
                </a:lnTo>
                <a:cubicBezTo>
                  <a:pt x="234951" y="85162"/>
                  <a:pt x="233661" y="83882"/>
                  <a:pt x="233661" y="83882"/>
                </a:cubicBezTo>
                <a:cubicBezTo>
                  <a:pt x="233661" y="83882"/>
                  <a:pt x="233661" y="83882"/>
                  <a:pt x="216893" y="76200"/>
                </a:cubicBezTo>
                <a:cubicBezTo>
                  <a:pt x="215603" y="76200"/>
                  <a:pt x="215603" y="76200"/>
                  <a:pt x="215603" y="76200"/>
                </a:cubicBezTo>
                <a:close/>
                <a:moveTo>
                  <a:pt x="48079" y="61604"/>
                </a:moveTo>
                <a:cubicBezTo>
                  <a:pt x="48079" y="61604"/>
                  <a:pt x="48079" y="61604"/>
                  <a:pt x="33111" y="70556"/>
                </a:cubicBezTo>
                <a:cubicBezTo>
                  <a:pt x="31750" y="70556"/>
                  <a:pt x="31750" y="71834"/>
                  <a:pt x="31750" y="71834"/>
                </a:cubicBezTo>
                <a:cubicBezTo>
                  <a:pt x="31750" y="71834"/>
                  <a:pt x="31750" y="71834"/>
                  <a:pt x="31750" y="103805"/>
                </a:cubicBezTo>
                <a:cubicBezTo>
                  <a:pt x="31750" y="105084"/>
                  <a:pt x="31750" y="105084"/>
                  <a:pt x="33111" y="106363"/>
                </a:cubicBezTo>
                <a:cubicBezTo>
                  <a:pt x="33111" y="106363"/>
                  <a:pt x="33111" y="106363"/>
                  <a:pt x="34471" y="106363"/>
                </a:cubicBezTo>
                <a:cubicBezTo>
                  <a:pt x="34471" y="106363"/>
                  <a:pt x="34471" y="106363"/>
                  <a:pt x="50800" y="99969"/>
                </a:cubicBezTo>
                <a:cubicBezTo>
                  <a:pt x="50800" y="98690"/>
                  <a:pt x="50800" y="98690"/>
                  <a:pt x="50800" y="97411"/>
                </a:cubicBezTo>
                <a:lnTo>
                  <a:pt x="50800" y="62883"/>
                </a:lnTo>
                <a:cubicBezTo>
                  <a:pt x="50800" y="61604"/>
                  <a:pt x="50800" y="61604"/>
                  <a:pt x="50800" y="61604"/>
                </a:cubicBezTo>
                <a:cubicBezTo>
                  <a:pt x="49439" y="60325"/>
                  <a:pt x="49439" y="60325"/>
                  <a:pt x="48079" y="61604"/>
                </a:cubicBezTo>
                <a:close/>
                <a:moveTo>
                  <a:pt x="175578" y="57150"/>
                </a:moveTo>
                <a:cubicBezTo>
                  <a:pt x="174308" y="57150"/>
                  <a:pt x="174308" y="57150"/>
                  <a:pt x="173038" y="58437"/>
                </a:cubicBezTo>
                <a:cubicBezTo>
                  <a:pt x="173038" y="58437"/>
                  <a:pt x="173038" y="58437"/>
                  <a:pt x="173038" y="59724"/>
                </a:cubicBezTo>
                <a:lnTo>
                  <a:pt x="173038" y="95765"/>
                </a:lnTo>
                <a:cubicBezTo>
                  <a:pt x="173038" y="95765"/>
                  <a:pt x="173038" y="97052"/>
                  <a:pt x="174308" y="97052"/>
                </a:cubicBezTo>
                <a:cubicBezTo>
                  <a:pt x="174308" y="97052"/>
                  <a:pt x="174308" y="97052"/>
                  <a:pt x="195898" y="104775"/>
                </a:cubicBezTo>
                <a:cubicBezTo>
                  <a:pt x="197168" y="104775"/>
                  <a:pt x="197168" y="103488"/>
                  <a:pt x="197168" y="103488"/>
                </a:cubicBezTo>
                <a:cubicBezTo>
                  <a:pt x="198438" y="103488"/>
                  <a:pt x="198438" y="103488"/>
                  <a:pt x="198438" y="102201"/>
                </a:cubicBezTo>
                <a:cubicBezTo>
                  <a:pt x="198438" y="102201"/>
                  <a:pt x="198438" y="102201"/>
                  <a:pt x="198438" y="68734"/>
                </a:cubicBezTo>
                <a:cubicBezTo>
                  <a:pt x="198438" y="68734"/>
                  <a:pt x="198438" y="67447"/>
                  <a:pt x="197168" y="67447"/>
                </a:cubicBezTo>
                <a:cubicBezTo>
                  <a:pt x="197168" y="67447"/>
                  <a:pt x="197168" y="67447"/>
                  <a:pt x="175578" y="57150"/>
                </a:cubicBezTo>
                <a:close/>
                <a:moveTo>
                  <a:pt x="86394" y="36513"/>
                </a:moveTo>
                <a:cubicBezTo>
                  <a:pt x="86394" y="36513"/>
                  <a:pt x="86394" y="36513"/>
                  <a:pt x="66341" y="49435"/>
                </a:cubicBezTo>
                <a:cubicBezTo>
                  <a:pt x="65088" y="49435"/>
                  <a:pt x="65088" y="50727"/>
                  <a:pt x="65088" y="50727"/>
                </a:cubicBezTo>
                <a:cubicBezTo>
                  <a:pt x="65088" y="50727"/>
                  <a:pt x="65088" y="50727"/>
                  <a:pt x="65088" y="89492"/>
                </a:cubicBezTo>
                <a:cubicBezTo>
                  <a:pt x="65088" y="90784"/>
                  <a:pt x="65088" y="90784"/>
                  <a:pt x="66341" y="92076"/>
                </a:cubicBezTo>
                <a:cubicBezTo>
                  <a:pt x="66341" y="92076"/>
                  <a:pt x="66341" y="92076"/>
                  <a:pt x="67595" y="92076"/>
                </a:cubicBezTo>
                <a:cubicBezTo>
                  <a:pt x="67595" y="92076"/>
                  <a:pt x="67595" y="92076"/>
                  <a:pt x="87648" y="81739"/>
                </a:cubicBezTo>
                <a:cubicBezTo>
                  <a:pt x="88901" y="81739"/>
                  <a:pt x="88901" y="81739"/>
                  <a:pt x="88901" y="80447"/>
                </a:cubicBezTo>
                <a:lnTo>
                  <a:pt x="88901" y="37805"/>
                </a:lnTo>
                <a:cubicBezTo>
                  <a:pt x="88901" y="37805"/>
                  <a:pt x="88901" y="36513"/>
                  <a:pt x="87648" y="36513"/>
                </a:cubicBezTo>
                <a:cubicBezTo>
                  <a:pt x="87648" y="36513"/>
                  <a:pt x="86394" y="36513"/>
                  <a:pt x="86394" y="36513"/>
                </a:cubicBezTo>
                <a:close/>
                <a:moveTo>
                  <a:pt x="114300" y="33338"/>
                </a:moveTo>
                <a:cubicBezTo>
                  <a:pt x="114300" y="33338"/>
                  <a:pt x="114300" y="34637"/>
                  <a:pt x="114300" y="34637"/>
                </a:cubicBezTo>
                <a:cubicBezTo>
                  <a:pt x="114300" y="34637"/>
                  <a:pt x="114300" y="34637"/>
                  <a:pt x="114300" y="78798"/>
                </a:cubicBezTo>
                <a:cubicBezTo>
                  <a:pt x="114300" y="80097"/>
                  <a:pt x="114300" y="80097"/>
                  <a:pt x="115593" y="80097"/>
                </a:cubicBezTo>
                <a:cubicBezTo>
                  <a:pt x="115593" y="80097"/>
                  <a:pt x="115593" y="80097"/>
                  <a:pt x="146638" y="90488"/>
                </a:cubicBezTo>
                <a:cubicBezTo>
                  <a:pt x="146638" y="90488"/>
                  <a:pt x="147931" y="90488"/>
                  <a:pt x="147931" y="90488"/>
                </a:cubicBezTo>
                <a:cubicBezTo>
                  <a:pt x="147931" y="90488"/>
                  <a:pt x="147931" y="90488"/>
                  <a:pt x="149225" y="90488"/>
                </a:cubicBezTo>
                <a:cubicBezTo>
                  <a:pt x="149225" y="89189"/>
                  <a:pt x="149225" y="89189"/>
                  <a:pt x="149225" y="87890"/>
                </a:cubicBezTo>
                <a:cubicBezTo>
                  <a:pt x="149225" y="87890"/>
                  <a:pt x="149225" y="87890"/>
                  <a:pt x="149225" y="48924"/>
                </a:cubicBezTo>
                <a:cubicBezTo>
                  <a:pt x="149225" y="47625"/>
                  <a:pt x="149225" y="47625"/>
                  <a:pt x="147931" y="47625"/>
                </a:cubicBezTo>
                <a:cubicBezTo>
                  <a:pt x="147931" y="47625"/>
                  <a:pt x="147931" y="47625"/>
                  <a:pt x="116887" y="33338"/>
                </a:cubicBezTo>
                <a:cubicBezTo>
                  <a:pt x="115593" y="33338"/>
                  <a:pt x="115593" y="33338"/>
                  <a:pt x="114300" y="33338"/>
                </a:cubicBezTo>
                <a:close/>
                <a:moveTo>
                  <a:pt x="103562" y="0"/>
                </a:moveTo>
                <a:cubicBezTo>
                  <a:pt x="104857" y="0"/>
                  <a:pt x="106151" y="0"/>
                  <a:pt x="106151" y="0"/>
                </a:cubicBezTo>
                <a:cubicBezTo>
                  <a:pt x="106151" y="0"/>
                  <a:pt x="106151" y="0"/>
                  <a:pt x="243371" y="68840"/>
                </a:cubicBezTo>
                <a:cubicBezTo>
                  <a:pt x="244666" y="70139"/>
                  <a:pt x="245960" y="71438"/>
                  <a:pt x="245960" y="74035"/>
                </a:cubicBezTo>
                <a:cubicBezTo>
                  <a:pt x="245960" y="74035"/>
                  <a:pt x="245960" y="74035"/>
                  <a:pt x="245960" y="111702"/>
                </a:cubicBezTo>
                <a:cubicBezTo>
                  <a:pt x="245960" y="111702"/>
                  <a:pt x="245960" y="111702"/>
                  <a:pt x="297741" y="127289"/>
                </a:cubicBezTo>
                <a:cubicBezTo>
                  <a:pt x="299036" y="128588"/>
                  <a:pt x="301625" y="131185"/>
                  <a:pt x="301625" y="132484"/>
                </a:cubicBezTo>
                <a:cubicBezTo>
                  <a:pt x="301625" y="132484"/>
                  <a:pt x="301625" y="132484"/>
                  <a:pt x="301625" y="249382"/>
                </a:cubicBezTo>
                <a:cubicBezTo>
                  <a:pt x="301625" y="251980"/>
                  <a:pt x="300331" y="254578"/>
                  <a:pt x="297741" y="255877"/>
                </a:cubicBezTo>
                <a:cubicBezTo>
                  <a:pt x="297741" y="255877"/>
                  <a:pt x="297741" y="255877"/>
                  <a:pt x="243371" y="276658"/>
                </a:cubicBezTo>
                <a:cubicBezTo>
                  <a:pt x="243371" y="276658"/>
                  <a:pt x="243371" y="276658"/>
                  <a:pt x="104857" y="328613"/>
                </a:cubicBezTo>
                <a:cubicBezTo>
                  <a:pt x="104857" y="328613"/>
                  <a:pt x="104857" y="328613"/>
                  <a:pt x="103562" y="328613"/>
                </a:cubicBezTo>
                <a:cubicBezTo>
                  <a:pt x="102268" y="328613"/>
                  <a:pt x="100973" y="328613"/>
                  <a:pt x="100973" y="328613"/>
                </a:cubicBezTo>
                <a:cubicBezTo>
                  <a:pt x="100973" y="328613"/>
                  <a:pt x="100973" y="328613"/>
                  <a:pt x="2589" y="274061"/>
                </a:cubicBezTo>
                <a:cubicBezTo>
                  <a:pt x="1294" y="274061"/>
                  <a:pt x="0" y="271463"/>
                  <a:pt x="0" y="268865"/>
                </a:cubicBezTo>
                <a:cubicBezTo>
                  <a:pt x="0" y="268865"/>
                  <a:pt x="0" y="268865"/>
                  <a:pt x="0" y="75334"/>
                </a:cubicBezTo>
                <a:cubicBezTo>
                  <a:pt x="0" y="74035"/>
                  <a:pt x="0" y="72736"/>
                  <a:pt x="2589" y="71438"/>
                </a:cubicBezTo>
                <a:cubicBezTo>
                  <a:pt x="2589" y="71438"/>
                  <a:pt x="2589" y="71438"/>
                  <a:pt x="99679" y="1299"/>
                </a:cubicBezTo>
                <a:cubicBezTo>
                  <a:pt x="99679" y="1299"/>
                  <a:pt x="100973" y="0"/>
                  <a:pt x="103562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</p:spPr>
        <p:txBody>
          <a:bodyPr vert="horz" lIns="91440" tIns="45720" rIns="91440" bIns="45720" anchor="t">
            <a:normAutofit/>
          </a:bodyPr>
          <a:lstStyle/>
          <a:p>
            <a:pPr marL="0" algn="l"/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1" y="0"/>
            <a:ext cx="415332" cy="1004835"/>
          </a:xfrm>
          <a:prstGeom prst="rect">
            <a:avLst/>
          </a:prstGeom>
          <a:solidFill>
            <a:srgbClr val="44546A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23" name="Group 23"/>
          <p:cNvGrpSpPr/>
          <p:nvPr/>
        </p:nvGrpSpPr>
        <p:grpSpPr>
          <a:xfrm>
            <a:off x="11206788" y="529224"/>
            <a:ext cx="681611" cy="136388"/>
            <a:chOff x="4065814" y="549785"/>
            <a:chExt cx="1153741" cy="236765"/>
          </a:xfrm>
        </p:grpSpPr>
        <p:sp>
          <p:nvSpPr>
            <p:cNvPr id="24" name="AutoShape 24"/>
            <p:cNvSpPr/>
            <p:nvPr/>
          </p:nvSpPr>
          <p:spPr>
            <a:xfrm>
              <a:off x="4065814" y="549785"/>
              <a:ext cx="236765" cy="236765"/>
            </a:xfrm>
            <a:prstGeom prst="ellipse">
              <a:avLst/>
            </a:prstGeom>
            <a:solidFill>
              <a:srgbClr val="212834">
                <a:lumMod val="20000"/>
                <a:lumOff val="8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371473" y="549785"/>
              <a:ext cx="236765" cy="236765"/>
            </a:xfrm>
            <a:prstGeom prst="ellipse">
              <a:avLst/>
            </a:prstGeom>
            <a:solidFill>
              <a:srgbClr val="212834">
                <a:lumMod val="40000"/>
                <a:lumOff val="6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677132" y="549785"/>
              <a:ext cx="236765" cy="236765"/>
            </a:xfrm>
            <a:prstGeom prst="ellipse">
              <a:avLst/>
            </a:prstGeom>
            <a:solidFill>
              <a:srgbClr val="212834">
                <a:lumMod val="60000"/>
                <a:lumOff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982790" y="549785"/>
              <a:ext cx="236765" cy="236765"/>
            </a:xfrm>
            <a:prstGeom prst="ellipse">
              <a:avLst/>
            </a:prstGeom>
            <a:solidFill>
              <a:srgbClr val="212834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43641" y="6660777"/>
            <a:ext cx="10504715" cy="2281"/>
            <a:chOff x="693964" y="4580164"/>
            <a:chExt cx="7878536" cy="1711"/>
          </a:xfrm>
        </p:grpSpPr>
        <p:cxnSp>
          <p:nvCxnSpPr>
            <p:cNvPr id="29" name="Connector 29"/>
            <p:cNvCxnSpPr/>
            <p:nvPr/>
          </p:nvCxnSpPr>
          <p:spPr>
            <a:xfrm>
              <a:off x="693964" y="4580164"/>
              <a:ext cx="7878536" cy="0"/>
            </a:xfrm>
            <a:prstGeom prst="line">
              <a:avLst/>
            </a:prstGeom>
            <a:ln w="6350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  <p:cxnSp>
          <p:nvCxnSpPr>
            <p:cNvPr id="30" name="Connector 30"/>
            <p:cNvCxnSpPr/>
            <p:nvPr/>
          </p:nvCxnSpPr>
          <p:spPr>
            <a:xfrm>
              <a:off x="3931103" y="4581875"/>
              <a:ext cx="1404258" cy="0"/>
            </a:xfrm>
            <a:prstGeom prst="line">
              <a:avLst/>
            </a:prstGeom>
            <a:ln w="28575" cap="flat" cmpd="sng">
              <a:solidFill>
                <a:srgbClr val="E7E6E6">
                  <a:lumMod val="10000"/>
                </a:srgbClr>
              </a:solidFill>
              <a:prstDash val="solid"/>
            </a:ln>
          </p:spPr>
        </p:cxnSp>
      </p:grpSp>
      <p:sp>
        <p:nvSpPr>
          <p:cNvPr id="31" name="AutoShape 31"/>
          <p:cNvSpPr/>
          <p:nvPr/>
        </p:nvSpPr>
        <p:spPr>
          <a:xfrm>
            <a:off x="784411" y="6300607"/>
            <a:ext cx="10623176" cy="2565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dist"/>
            <a:r>
              <a:rPr lang="en-US" sz="1067" b="0" i="0" u="none" baseline="0">
                <a:ln w="19050"/>
                <a:solidFill>
                  <a:srgbClr val="FFFFFF">
                    <a:lumMod val="75000"/>
                  </a:srgbClr>
                </a:solidFill>
                <a:latin typeface="微软雅黑"/>
                <a:ea typeface="微软雅黑"/>
              </a:rPr>
              <a:t>SUMMARY OF WEEKLY WORK REPORT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5333" y="332084"/>
            <a:ext cx="108068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i="0" u="none" baseline="0">
                <a:solidFill>
                  <a:srgbClr val="44546A">
                    <a:lumMod val="50000"/>
                  </a:srgbClr>
                </a:solidFill>
                <a:latin typeface="微软雅黑"/>
                <a:ea typeface="微软雅黑"/>
              </a:rPr>
              <a:t>Kesenjangan Digital</a:t>
            </a:r>
            <a:endParaRPr lang="en-US" sz="1100"/>
          </a:p>
        </p:txBody>
      </p:sp>
      <p:cxnSp>
        <p:nvCxnSpPr>
          <p:cNvPr id="33" name="Connector 33"/>
          <p:cNvCxnSpPr/>
          <p:nvPr/>
        </p:nvCxnSpPr>
        <p:spPr>
          <a:xfrm>
            <a:off x="5012717" y="945551"/>
            <a:ext cx="1515761" cy="0"/>
          </a:xfrm>
          <a:prstGeom prst="line">
            <a:avLst/>
          </a:prstGeom>
          <a:ln w="38100" cap="flat" cmpd="sng">
            <a:solidFill>
              <a:srgbClr val="44546A">
                <a:lumMod val="50000"/>
              </a:srgbClr>
            </a:solidFill>
            <a:prstDash val="solid"/>
          </a:ln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vertical)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7240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微软雅黑</vt:lpstr>
      <vt:lpstr>Arial</vt:lpstr>
      <vt:lpstr>Calibri</vt:lpstr>
      <vt:lpstr>Impact</vt:lpstr>
      <vt:lpstr>思源宋体 CN Heavy</vt:lpstr>
      <vt:lpstr>汉仪雅酷黑 65W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hastwn22</cp:lastModifiedBy>
  <cp:revision>4</cp:revision>
  <dcterms:created xsi:type="dcterms:W3CDTF">2025-11-14T17:02:14Z</dcterms:created>
  <dcterms:modified xsi:type="dcterms:W3CDTF">2026-02-15T07:00:09Z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">
    <vt:lpwstr>https://docmee.cn</vt:lpwstr>
  </property>
  <property fmtid="{D5CDD505-2E9C-101B-9397-08002B2CF9AE}" pid="3" name="developer">
    <vt:lpwstr>https://github.com/veasion</vt:lpwstr>
  </property>
  <property fmtid="{D5CDD505-2E9C-101B-9397-08002B2CF9AE}" pid="4" name="AIGC">
    <vt:lpwstr>{"ContentPropagator":"文多多","Label":"1","ReservedCode1":"1763139734123","ProduceID":"wenduoduo-pptx-1763139734123","ReservedCode2":"1763139734123","PropagateID":"wenduoduo-pptx1763139734123","ContentProducer":"文多多"}</vt:lpwstr>
  </property>
</Properties>
</file>