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2" autoAdjust="0"/>
  </p:normalViewPr>
  <p:slideViewPr>
    <p:cSldViewPr>
      <p:cViewPr varScale="1">
        <p:scale>
          <a:sx n="105" d="100"/>
          <a:sy n="105" d="100"/>
        </p:scale>
        <p:origin x="1176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bg>
      <p:bgPr>
        <a:solidFill>
          <a:srgbClr val="FFFCF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solidFill>
          <a:srgbClr val="FFFCF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7155220" y="2427639"/>
            <a:ext cx="5036780" cy="4439886"/>
          </a:xfrm>
          <a:custGeom>
            <a:avLst/>
            <a:gdLst/>
            <a:ahLst/>
            <a:cxnLst/>
            <a:rect l="l" t="t" r="r" b="b"/>
            <a:pathLst>
              <a:path w="4422841" h="3898703">
                <a:moveTo>
                  <a:pt x="4422779" y="728047"/>
                </a:moveTo>
                <a:cubicBezTo>
                  <a:pt x="3953202" y="277162"/>
                  <a:pt x="3315584" y="0"/>
                  <a:pt x="2613176" y="0"/>
                </a:cubicBezTo>
                <a:cubicBezTo>
                  <a:pt x="1169965" y="0"/>
                  <a:pt x="0" y="1169965"/>
                  <a:pt x="0" y="2613176"/>
                </a:cubicBezTo>
                <a:cubicBezTo>
                  <a:pt x="0" y="3080543"/>
                  <a:pt x="122825" y="3519114"/>
                  <a:pt x="337722" y="3898704"/>
                </a:cubicBezTo>
                <a:lnTo>
                  <a:pt x="4422842" y="3898704"/>
                </a:lnTo>
                <a:lnTo>
                  <a:pt x="4422842" y="728047"/>
                </a:lnTo>
                <a:close/>
              </a:path>
            </a:pathLst>
          </a:custGeom>
          <a:solidFill>
            <a:srgbClr val="FCCA99"/>
          </a:solidFill>
          <a:ln cap="flat">
            <a:prstDash val="solid"/>
          </a:ln>
        </p:spPr>
        <p:txBody>
          <a:bodyPr vert="horz" lIns="91440" tIns="45720" rIns="91440" bIns="45720" anchor="ctr">
            <a:normAutofit/>
          </a:bodyPr>
          <a:lstStyle/>
          <a:p>
            <a:pPr marL="0" algn="l"/>
            <a:endParaRPr/>
          </a:p>
        </p:txBody>
      </p:sp>
      <p:sp>
        <p:nvSpPr>
          <p:cNvPr id="3" name="Freeform 3"/>
          <p:cNvSpPr/>
          <p:nvPr/>
        </p:nvSpPr>
        <p:spPr>
          <a:xfrm>
            <a:off x="7434363" y="2741441"/>
            <a:ext cx="392661" cy="701492"/>
          </a:xfrm>
          <a:custGeom>
            <a:avLst/>
            <a:gdLst/>
            <a:ahLst/>
            <a:cxnLst/>
            <a:rect l="l" t="t" r="r" b="b"/>
            <a:pathLst>
              <a:path w="344799" h="615986">
                <a:moveTo>
                  <a:pt x="344800" y="442453"/>
                </a:moveTo>
                <a:lnTo>
                  <a:pt x="34801" y="8050"/>
                </a:lnTo>
                <a:cubicBezTo>
                  <a:pt x="28359" y="-981"/>
                  <a:pt x="15666" y="-2686"/>
                  <a:pt x="7078" y="4324"/>
                </a:cubicBezTo>
                <a:lnTo>
                  <a:pt x="7078" y="4324"/>
                </a:lnTo>
                <a:cubicBezTo>
                  <a:pt x="-184" y="10260"/>
                  <a:pt x="-2142" y="20616"/>
                  <a:pt x="2531" y="28762"/>
                </a:cubicBezTo>
                <a:lnTo>
                  <a:pt x="90814" y="182720"/>
                </a:lnTo>
                <a:cubicBezTo>
                  <a:pt x="95044" y="190045"/>
                  <a:pt x="94539" y="199202"/>
                  <a:pt x="89550" y="206022"/>
                </a:cubicBezTo>
                <a:lnTo>
                  <a:pt x="23307" y="296704"/>
                </a:lnTo>
                <a:cubicBezTo>
                  <a:pt x="-5047" y="335541"/>
                  <a:pt x="-5615" y="388144"/>
                  <a:pt x="21918" y="427612"/>
                </a:cubicBezTo>
                <a:lnTo>
                  <a:pt x="153395" y="615987"/>
                </a:lnTo>
                <a:lnTo>
                  <a:pt x="344800" y="442453"/>
                </a:lnTo>
                <a:close/>
              </a:path>
            </a:pathLst>
          </a:custGeom>
          <a:solidFill>
            <a:srgbClr val="FDC2B8"/>
          </a:solidFill>
          <a:ln cap="flat">
            <a:prstDash val="solid"/>
          </a:ln>
        </p:spPr>
        <p:txBody>
          <a:bodyPr vert="horz" lIns="91440" tIns="45720" rIns="91440" bIns="45720" anchor="ctr">
            <a:normAutofit/>
          </a:bodyPr>
          <a:lstStyle/>
          <a:p>
            <a:pPr marL="0" algn="l"/>
            <a:endParaRPr/>
          </a:p>
        </p:txBody>
      </p:sp>
      <p:sp>
        <p:nvSpPr>
          <p:cNvPr id="4" name="Freeform 4"/>
          <p:cNvSpPr/>
          <p:nvPr/>
        </p:nvSpPr>
        <p:spPr>
          <a:xfrm>
            <a:off x="9217285" y="5425630"/>
            <a:ext cx="860318" cy="1440097"/>
          </a:xfrm>
          <a:custGeom>
            <a:avLst/>
            <a:gdLst/>
            <a:ahLst/>
            <a:cxnLst/>
            <a:rect l="l" t="t" r="r" b="b"/>
            <a:pathLst>
              <a:path w="755453" h="1264562">
                <a:moveTo>
                  <a:pt x="0" y="0"/>
                </a:moveTo>
                <a:lnTo>
                  <a:pt x="57845" y="1264562"/>
                </a:lnTo>
                <a:lnTo>
                  <a:pt x="755454" y="1264562"/>
                </a:lnTo>
                <a:lnTo>
                  <a:pt x="748002" y="273815"/>
                </a:lnTo>
                <a:close/>
              </a:path>
            </a:pathLst>
          </a:custGeom>
          <a:solidFill>
            <a:srgbClr val="192845"/>
          </a:solidFill>
          <a:ln cap="flat">
            <a:prstDash val="solid"/>
          </a:ln>
        </p:spPr>
        <p:txBody>
          <a:bodyPr vert="horz" lIns="91440" tIns="45720" rIns="91440" bIns="45720" anchor="ctr">
            <a:normAutofit/>
          </a:bodyPr>
          <a:lstStyle/>
          <a:p>
            <a:pPr marL="0" algn="l"/>
            <a:endParaRPr/>
          </a:p>
        </p:txBody>
      </p:sp>
      <p:sp>
        <p:nvSpPr>
          <p:cNvPr id="5" name="Freeform 5"/>
          <p:cNvSpPr/>
          <p:nvPr/>
        </p:nvSpPr>
        <p:spPr>
          <a:xfrm>
            <a:off x="9790232" y="5354649"/>
            <a:ext cx="1070814" cy="1511077"/>
          </a:xfrm>
          <a:custGeom>
            <a:avLst/>
            <a:gdLst/>
            <a:ahLst/>
            <a:cxnLst/>
            <a:rect l="l" t="t" r="r" b="b"/>
            <a:pathLst>
              <a:path w="940291" h="1326890">
                <a:moveTo>
                  <a:pt x="0" y="0"/>
                </a:moveTo>
                <a:lnTo>
                  <a:pt x="89040" y="1326890"/>
                </a:lnTo>
                <a:lnTo>
                  <a:pt x="940291" y="1326890"/>
                </a:lnTo>
                <a:lnTo>
                  <a:pt x="932839" y="336143"/>
                </a:lnTo>
                <a:close/>
              </a:path>
            </a:pathLst>
          </a:custGeom>
          <a:solidFill>
            <a:srgbClr val="253D5F"/>
          </a:solidFill>
          <a:ln cap="flat">
            <a:prstDash val="solid"/>
          </a:ln>
        </p:spPr>
        <p:txBody>
          <a:bodyPr vert="horz" lIns="91440" tIns="45720" rIns="91440" bIns="45720" anchor="ctr">
            <a:normAutofit/>
          </a:bodyPr>
          <a:lstStyle/>
          <a:p>
            <a:pPr marL="0" algn="l"/>
            <a:endParaRPr/>
          </a:p>
        </p:txBody>
      </p:sp>
      <p:sp>
        <p:nvSpPr>
          <p:cNvPr id="6" name="Freeform 6"/>
          <p:cNvSpPr/>
          <p:nvPr/>
        </p:nvSpPr>
        <p:spPr>
          <a:xfrm>
            <a:off x="9486031" y="2049243"/>
            <a:ext cx="1600461" cy="1686568"/>
          </a:xfrm>
          <a:custGeom>
            <a:avLst/>
            <a:gdLst/>
            <a:ahLst/>
            <a:cxnLst/>
            <a:rect l="l" t="t" r="r" b="b"/>
            <a:pathLst>
              <a:path w="1405379" h="1480990">
                <a:moveTo>
                  <a:pt x="421521" y="23093"/>
                </a:moveTo>
                <a:cubicBezTo>
                  <a:pt x="421521" y="23093"/>
                  <a:pt x="282024" y="-39235"/>
                  <a:pt x="192920" y="40901"/>
                </a:cubicBezTo>
                <a:cubicBezTo>
                  <a:pt x="103880" y="121038"/>
                  <a:pt x="14840" y="224918"/>
                  <a:pt x="32648" y="486166"/>
                </a:cubicBezTo>
                <a:cubicBezTo>
                  <a:pt x="50456" y="747414"/>
                  <a:pt x="195888" y="929979"/>
                  <a:pt x="0" y="1263911"/>
                </a:cubicBezTo>
                <a:cubicBezTo>
                  <a:pt x="0" y="1263911"/>
                  <a:pt x="151368" y="1584520"/>
                  <a:pt x="498689" y="1446476"/>
                </a:cubicBezTo>
                <a:cubicBezTo>
                  <a:pt x="846009" y="1308432"/>
                  <a:pt x="1028573" y="1464284"/>
                  <a:pt x="1179942" y="1459863"/>
                </a:cubicBezTo>
                <a:cubicBezTo>
                  <a:pt x="1331311" y="1455379"/>
                  <a:pt x="1442643" y="1353015"/>
                  <a:pt x="1393702" y="1134835"/>
                </a:cubicBezTo>
                <a:cubicBezTo>
                  <a:pt x="1344698" y="916654"/>
                  <a:pt x="1197813" y="996790"/>
                  <a:pt x="1131002" y="898846"/>
                </a:cubicBezTo>
                <a:cubicBezTo>
                  <a:pt x="1064189" y="800902"/>
                  <a:pt x="912821" y="662857"/>
                  <a:pt x="810393" y="627241"/>
                </a:cubicBezTo>
                <a:cubicBezTo>
                  <a:pt x="707965" y="591562"/>
                  <a:pt x="825233" y="60162"/>
                  <a:pt x="421521" y="23093"/>
                </a:cubicBezTo>
                <a:close/>
              </a:path>
            </a:pathLst>
          </a:custGeom>
          <a:solidFill>
            <a:srgbClr val="25265E"/>
          </a:solidFill>
          <a:ln cap="flat">
            <a:prstDash val="solid"/>
          </a:ln>
        </p:spPr>
        <p:txBody>
          <a:bodyPr vert="horz" lIns="91440" tIns="45720" rIns="91440" bIns="45720" anchor="ctr">
            <a:normAutofit/>
          </a:bodyPr>
          <a:lstStyle/>
          <a:p>
            <a:pPr marL="0" algn="l"/>
            <a:endParaRPr/>
          </a:p>
        </p:txBody>
      </p:sp>
      <p:sp>
        <p:nvSpPr>
          <p:cNvPr id="7" name="Freeform 7"/>
          <p:cNvSpPr/>
          <p:nvPr/>
        </p:nvSpPr>
        <p:spPr>
          <a:xfrm>
            <a:off x="9129102" y="3103135"/>
            <a:ext cx="1821442" cy="2898403"/>
          </a:xfrm>
          <a:custGeom>
            <a:avLst/>
            <a:gdLst/>
            <a:ahLst/>
            <a:cxnLst/>
            <a:rect l="l" t="t" r="r" b="b"/>
            <a:pathLst>
              <a:path w="1599424" h="2545113">
                <a:moveTo>
                  <a:pt x="607256" y="10420"/>
                </a:moveTo>
                <a:cubicBezTo>
                  <a:pt x="607256" y="10420"/>
                  <a:pt x="251032" y="56455"/>
                  <a:pt x="75919" y="293897"/>
                </a:cubicBezTo>
                <a:cubicBezTo>
                  <a:pt x="75919" y="293897"/>
                  <a:pt x="-33897" y="1709827"/>
                  <a:pt x="10623" y="2386660"/>
                </a:cubicBezTo>
                <a:cubicBezTo>
                  <a:pt x="10623" y="2386660"/>
                  <a:pt x="598352" y="2689460"/>
                  <a:pt x="1569081" y="2457892"/>
                </a:cubicBezTo>
                <a:cubicBezTo>
                  <a:pt x="1569081" y="2457892"/>
                  <a:pt x="1813974" y="53424"/>
                  <a:pt x="912330" y="0"/>
                </a:cubicBezTo>
                <a:lnTo>
                  <a:pt x="607256" y="10420"/>
                </a:lnTo>
                <a:close/>
              </a:path>
            </a:pathLst>
          </a:custGeom>
          <a:solidFill>
            <a:srgbClr val="D24927"/>
          </a:solidFill>
          <a:ln cap="flat">
            <a:prstDash val="solid"/>
          </a:ln>
        </p:spPr>
        <p:txBody>
          <a:bodyPr vert="horz" lIns="91440" tIns="45720" rIns="91440" bIns="45720" anchor="ctr">
            <a:normAutofit/>
          </a:bodyPr>
          <a:lstStyle/>
          <a:p>
            <a:pPr marL="0" algn="l"/>
            <a:endParaRPr/>
          </a:p>
        </p:txBody>
      </p:sp>
      <p:sp>
        <p:nvSpPr>
          <p:cNvPr id="8" name="Freeform 8"/>
          <p:cNvSpPr/>
          <p:nvPr/>
        </p:nvSpPr>
        <p:spPr>
          <a:xfrm>
            <a:off x="7511822" y="3160667"/>
            <a:ext cx="2029943" cy="1278926"/>
          </a:xfrm>
          <a:custGeom>
            <a:avLst/>
            <a:gdLst/>
            <a:ahLst/>
            <a:cxnLst/>
            <a:rect l="l" t="t" r="r" b="b"/>
            <a:pathLst>
              <a:path w="1782511" h="1123036">
                <a:moveTo>
                  <a:pt x="1718731" y="32648"/>
                </a:moveTo>
                <a:cubicBezTo>
                  <a:pt x="1718731" y="32648"/>
                  <a:pt x="1504908" y="102744"/>
                  <a:pt x="866849" y="665340"/>
                </a:cubicBezTo>
                <a:cubicBezTo>
                  <a:pt x="836411" y="692178"/>
                  <a:pt x="789554" y="687126"/>
                  <a:pt x="765431" y="654541"/>
                </a:cubicBezTo>
                <a:lnTo>
                  <a:pt x="282024" y="0"/>
                </a:lnTo>
                <a:lnTo>
                  <a:pt x="0" y="210792"/>
                </a:lnTo>
                <a:lnTo>
                  <a:pt x="464651" y="916800"/>
                </a:lnTo>
                <a:cubicBezTo>
                  <a:pt x="591076" y="1108963"/>
                  <a:pt x="840452" y="1177480"/>
                  <a:pt x="1047329" y="1076883"/>
                </a:cubicBezTo>
                <a:lnTo>
                  <a:pt x="1782512" y="706513"/>
                </a:lnTo>
                <a:lnTo>
                  <a:pt x="1718731" y="32648"/>
                </a:lnTo>
                <a:close/>
              </a:path>
            </a:pathLst>
          </a:custGeom>
          <a:solidFill>
            <a:srgbClr val="D24927"/>
          </a:solidFill>
          <a:ln cap="flat">
            <a:prstDash val="solid"/>
          </a:ln>
        </p:spPr>
        <p:txBody>
          <a:bodyPr vert="horz" lIns="91440" tIns="45720" rIns="91440" bIns="45720" anchor="ctr">
            <a:normAutofit/>
          </a:bodyPr>
          <a:lstStyle/>
          <a:p>
            <a:pPr marL="0" algn="l"/>
            <a:endParaRPr/>
          </a:p>
        </p:txBody>
      </p:sp>
      <p:sp>
        <p:nvSpPr>
          <p:cNvPr id="9" name="Freeform 9"/>
          <p:cNvSpPr/>
          <p:nvPr/>
        </p:nvSpPr>
        <p:spPr>
          <a:xfrm>
            <a:off x="8509929" y="3114827"/>
            <a:ext cx="1310721" cy="2909134"/>
          </a:xfrm>
          <a:custGeom>
            <a:avLst/>
            <a:gdLst/>
            <a:ahLst/>
            <a:cxnLst/>
            <a:rect l="l" t="t" r="r" b="b"/>
            <a:pathLst>
              <a:path w="1150956" h="2554536">
                <a:moveTo>
                  <a:pt x="1150957" y="153"/>
                </a:moveTo>
                <a:cubicBezTo>
                  <a:pt x="1150957" y="153"/>
                  <a:pt x="821445" y="158973"/>
                  <a:pt x="963972" y="2554537"/>
                </a:cubicBezTo>
                <a:cubicBezTo>
                  <a:pt x="963972" y="2554537"/>
                  <a:pt x="647848" y="2530035"/>
                  <a:pt x="480881" y="2383087"/>
                </a:cubicBezTo>
                <a:cubicBezTo>
                  <a:pt x="480881" y="2383087"/>
                  <a:pt x="429667" y="1481443"/>
                  <a:pt x="474188" y="1178642"/>
                </a:cubicBezTo>
                <a:lnTo>
                  <a:pt x="133561" y="1234277"/>
                </a:lnTo>
                <a:lnTo>
                  <a:pt x="0" y="673259"/>
                </a:lnTo>
                <a:cubicBezTo>
                  <a:pt x="-63" y="673259"/>
                  <a:pt x="652268" y="-11720"/>
                  <a:pt x="1150957" y="153"/>
                </a:cubicBezTo>
                <a:close/>
              </a:path>
            </a:pathLst>
          </a:custGeom>
          <a:solidFill>
            <a:srgbClr val="FDBC00"/>
          </a:solidFill>
          <a:ln cap="flat">
            <a:prstDash val="solid"/>
          </a:ln>
        </p:spPr>
        <p:txBody>
          <a:bodyPr vert="horz" lIns="91440" tIns="45720" rIns="91440" bIns="45720" anchor="ctr">
            <a:normAutofit/>
          </a:bodyPr>
          <a:lstStyle/>
          <a:p>
            <a:pPr marL="0" algn="l"/>
            <a:endParaRPr/>
          </a:p>
        </p:txBody>
      </p:sp>
      <p:sp>
        <p:nvSpPr>
          <p:cNvPr id="10" name="Freeform 10"/>
          <p:cNvSpPr/>
          <p:nvPr/>
        </p:nvSpPr>
        <p:spPr>
          <a:xfrm>
            <a:off x="9795337" y="2664598"/>
            <a:ext cx="372663" cy="584251"/>
          </a:xfrm>
          <a:custGeom>
            <a:avLst/>
            <a:gdLst/>
            <a:ahLst/>
            <a:cxnLst/>
            <a:rect l="l" t="t" r="r" b="b"/>
            <a:pathLst>
              <a:path w="327239" h="513036">
                <a:moveTo>
                  <a:pt x="0" y="117963"/>
                </a:moveTo>
                <a:cubicBezTo>
                  <a:pt x="0" y="117963"/>
                  <a:pt x="31196" y="351741"/>
                  <a:pt x="17808" y="463073"/>
                </a:cubicBezTo>
                <a:cubicBezTo>
                  <a:pt x="17808" y="463073"/>
                  <a:pt x="186985" y="616715"/>
                  <a:pt x="327239" y="385147"/>
                </a:cubicBezTo>
                <a:cubicBezTo>
                  <a:pt x="327239" y="385147"/>
                  <a:pt x="260428" y="327239"/>
                  <a:pt x="227085" y="0"/>
                </a:cubicBezTo>
                <a:lnTo>
                  <a:pt x="0" y="117963"/>
                </a:lnTo>
                <a:close/>
              </a:path>
            </a:pathLst>
          </a:custGeom>
          <a:solidFill>
            <a:srgbClr val="FDC2B8"/>
          </a:solidFill>
          <a:ln cap="flat">
            <a:prstDash val="solid"/>
          </a:ln>
        </p:spPr>
        <p:txBody>
          <a:bodyPr vert="horz" lIns="91440" tIns="45720" rIns="91440" bIns="45720" anchor="ctr">
            <a:normAutofit/>
          </a:bodyPr>
          <a:lstStyle/>
          <a:p>
            <a:pPr marL="0" algn="l"/>
            <a:endParaRPr/>
          </a:p>
        </p:txBody>
      </p:sp>
      <p:sp>
        <p:nvSpPr>
          <p:cNvPr id="11" name="Freeform 11"/>
          <p:cNvSpPr/>
          <p:nvPr/>
        </p:nvSpPr>
        <p:spPr>
          <a:xfrm>
            <a:off x="9795337" y="2664598"/>
            <a:ext cx="282482" cy="372490"/>
          </a:xfrm>
          <a:custGeom>
            <a:avLst/>
            <a:gdLst/>
            <a:ahLst/>
            <a:cxnLst/>
            <a:rect l="l" t="t" r="r" b="b"/>
            <a:pathLst>
              <a:path w="248050" h="327087">
                <a:moveTo>
                  <a:pt x="248050" y="153200"/>
                </a:moveTo>
                <a:cubicBezTo>
                  <a:pt x="240346" y="110195"/>
                  <a:pt x="233147" y="59613"/>
                  <a:pt x="227085" y="0"/>
                </a:cubicBezTo>
                <a:lnTo>
                  <a:pt x="0" y="117963"/>
                </a:lnTo>
                <a:cubicBezTo>
                  <a:pt x="0" y="117963"/>
                  <a:pt x="14083" y="223674"/>
                  <a:pt x="19261" y="326734"/>
                </a:cubicBezTo>
                <a:cubicBezTo>
                  <a:pt x="125920" y="333554"/>
                  <a:pt x="201256" y="240472"/>
                  <a:pt x="248050" y="153200"/>
                </a:cubicBezTo>
                <a:close/>
              </a:path>
            </a:pathLst>
          </a:custGeom>
          <a:solidFill>
            <a:srgbClr val="FDC2B8"/>
          </a:solidFill>
          <a:ln cap="flat">
            <a:prstDash val="solid"/>
          </a:ln>
        </p:spPr>
        <p:txBody>
          <a:bodyPr vert="horz" lIns="91440" tIns="45720" rIns="91440" bIns="45720" anchor="ctr">
            <a:normAutofit/>
          </a:bodyPr>
          <a:lstStyle/>
          <a:p>
            <a:pPr marL="0" algn="l"/>
            <a:endParaRPr/>
          </a:p>
        </p:txBody>
      </p:sp>
      <p:sp>
        <p:nvSpPr>
          <p:cNvPr id="12" name="Freeform 12"/>
          <p:cNvSpPr/>
          <p:nvPr/>
        </p:nvSpPr>
        <p:spPr>
          <a:xfrm>
            <a:off x="9572707" y="2188229"/>
            <a:ext cx="597663" cy="757587"/>
          </a:xfrm>
          <a:custGeom>
            <a:avLst/>
            <a:gdLst/>
            <a:ahLst/>
            <a:cxnLst/>
            <a:rect l="l" t="t" r="r" b="b"/>
            <a:pathLst>
              <a:path w="524813" h="665244">
                <a:moveTo>
                  <a:pt x="15897" y="96937"/>
                </a:moveTo>
                <a:cubicBezTo>
                  <a:pt x="15897" y="96937"/>
                  <a:pt x="-73143" y="548138"/>
                  <a:pt x="170233" y="649050"/>
                </a:cubicBezTo>
                <a:cubicBezTo>
                  <a:pt x="413673" y="749963"/>
                  <a:pt x="523490" y="346250"/>
                  <a:pt x="523490" y="346250"/>
                </a:cubicBezTo>
                <a:cubicBezTo>
                  <a:pt x="523490" y="346250"/>
                  <a:pt x="568010" y="-81207"/>
                  <a:pt x="140553" y="13770"/>
                </a:cubicBezTo>
                <a:lnTo>
                  <a:pt x="15897" y="96937"/>
                </a:lnTo>
                <a:close/>
              </a:path>
            </a:pathLst>
          </a:custGeom>
          <a:solidFill>
            <a:srgbClr val="FDC2B8"/>
          </a:solidFill>
          <a:ln cap="flat">
            <a:prstDash val="solid"/>
          </a:ln>
        </p:spPr>
        <p:txBody>
          <a:bodyPr vert="horz" lIns="91440" tIns="45720" rIns="91440" bIns="45720" anchor="ctr">
            <a:normAutofit/>
          </a:bodyPr>
          <a:lstStyle/>
          <a:p>
            <a:pPr marL="0" algn="l"/>
            <a:endParaRPr/>
          </a:p>
        </p:txBody>
      </p:sp>
      <p:sp>
        <p:nvSpPr>
          <p:cNvPr id="13" name="Freeform 13"/>
          <p:cNvSpPr/>
          <p:nvPr/>
        </p:nvSpPr>
        <p:spPr>
          <a:xfrm>
            <a:off x="9746292" y="2112093"/>
            <a:ext cx="507005" cy="484041"/>
          </a:xfrm>
          <a:custGeom>
            <a:avLst/>
            <a:gdLst/>
            <a:ahLst/>
            <a:cxnLst/>
            <a:rect l="l" t="t" r="r" b="b"/>
            <a:pathLst>
              <a:path w="445206" h="425041">
                <a:moveTo>
                  <a:pt x="0" y="95530"/>
                </a:moveTo>
                <a:cubicBezTo>
                  <a:pt x="0" y="95530"/>
                  <a:pt x="127624" y="330066"/>
                  <a:pt x="412616" y="425042"/>
                </a:cubicBezTo>
                <a:cubicBezTo>
                  <a:pt x="412616" y="425042"/>
                  <a:pt x="528369" y="169730"/>
                  <a:pt x="323576" y="71785"/>
                </a:cubicBezTo>
                <a:cubicBezTo>
                  <a:pt x="118721" y="-26159"/>
                  <a:pt x="29680" y="-29127"/>
                  <a:pt x="0" y="95530"/>
                </a:cubicBezTo>
                <a:close/>
              </a:path>
            </a:pathLst>
          </a:custGeom>
          <a:solidFill>
            <a:srgbClr val="25265E"/>
          </a:solidFill>
          <a:ln cap="flat">
            <a:prstDash val="solid"/>
          </a:ln>
        </p:spPr>
        <p:txBody>
          <a:bodyPr vert="horz" lIns="91440" tIns="45720" rIns="91440" bIns="45720" anchor="ctr">
            <a:normAutofit/>
          </a:bodyPr>
          <a:lstStyle/>
          <a:p>
            <a:pPr marL="0" algn="l"/>
            <a:endParaRPr/>
          </a:p>
        </p:txBody>
      </p:sp>
      <p:sp>
        <p:nvSpPr>
          <p:cNvPr id="14" name="Freeform 14"/>
          <p:cNvSpPr/>
          <p:nvPr/>
        </p:nvSpPr>
        <p:spPr>
          <a:xfrm>
            <a:off x="9924641" y="3103207"/>
            <a:ext cx="1129501" cy="3007219"/>
          </a:xfrm>
          <a:custGeom>
            <a:avLst/>
            <a:gdLst/>
            <a:ahLst/>
            <a:cxnLst/>
            <a:rect l="l" t="t" r="r" b="b"/>
            <a:pathLst>
              <a:path w="991825" h="2640666">
                <a:moveTo>
                  <a:pt x="213697" y="0"/>
                </a:moveTo>
                <a:cubicBezTo>
                  <a:pt x="213697" y="0"/>
                  <a:pt x="46730" y="182564"/>
                  <a:pt x="46730" y="563291"/>
                </a:cubicBezTo>
                <a:cubicBezTo>
                  <a:pt x="46730" y="944017"/>
                  <a:pt x="0" y="2640456"/>
                  <a:pt x="0" y="2640456"/>
                </a:cubicBezTo>
                <a:cubicBezTo>
                  <a:pt x="0" y="2640456"/>
                  <a:pt x="781471" y="2653844"/>
                  <a:pt x="915031" y="2466796"/>
                </a:cubicBezTo>
                <a:cubicBezTo>
                  <a:pt x="1048592" y="2279748"/>
                  <a:pt x="1108710" y="77926"/>
                  <a:pt x="213697" y="0"/>
                </a:cubicBezTo>
                <a:close/>
              </a:path>
            </a:pathLst>
          </a:custGeom>
          <a:solidFill>
            <a:srgbClr val="FDBC00"/>
          </a:solidFill>
          <a:ln cap="flat">
            <a:prstDash val="solid"/>
          </a:ln>
        </p:spPr>
        <p:txBody>
          <a:bodyPr vert="horz" lIns="91440" tIns="45720" rIns="91440" bIns="45720" anchor="ctr">
            <a:normAutofit/>
          </a:bodyPr>
          <a:lstStyle/>
          <a:p>
            <a:pPr marL="0" algn="l"/>
            <a:endParaRPr/>
          </a:p>
        </p:txBody>
      </p:sp>
      <p:sp>
        <p:nvSpPr>
          <p:cNvPr id="15" name="Freeform 15"/>
          <p:cNvSpPr/>
          <p:nvPr/>
        </p:nvSpPr>
        <p:spPr>
          <a:xfrm>
            <a:off x="10079259" y="3803012"/>
            <a:ext cx="904045" cy="1653108"/>
          </a:xfrm>
          <a:custGeom>
            <a:avLst/>
            <a:gdLst/>
            <a:ahLst/>
            <a:cxnLst/>
            <a:rect l="l" t="t" r="r" b="b"/>
            <a:pathLst>
              <a:path w="793850" h="1451609">
                <a:moveTo>
                  <a:pt x="0" y="62328"/>
                </a:moveTo>
                <a:cubicBezTo>
                  <a:pt x="0" y="62328"/>
                  <a:pt x="195888" y="547693"/>
                  <a:pt x="258280" y="779198"/>
                </a:cubicBezTo>
                <a:lnTo>
                  <a:pt x="405228" y="992958"/>
                </a:lnTo>
                <a:cubicBezTo>
                  <a:pt x="405228" y="992958"/>
                  <a:pt x="472040" y="1126518"/>
                  <a:pt x="414132" y="1451610"/>
                </a:cubicBezTo>
                <a:cubicBezTo>
                  <a:pt x="414132" y="1451610"/>
                  <a:pt x="819297" y="743645"/>
                  <a:pt x="792585" y="512077"/>
                </a:cubicBezTo>
                <a:cubicBezTo>
                  <a:pt x="765873" y="280509"/>
                  <a:pt x="396324" y="0"/>
                  <a:pt x="396324" y="0"/>
                </a:cubicBezTo>
                <a:lnTo>
                  <a:pt x="0" y="62328"/>
                </a:lnTo>
                <a:close/>
              </a:path>
            </a:pathLst>
          </a:custGeom>
          <a:solidFill>
            <a:srgbClr val="FFBD22"/>
          </a:solidFill>
          <a:ln cap="flat">
            <a:prstDash val="solid"/>
          </a:ln>
        </p:spPr>
        <p:txBody>
          <a:bodyPr vert="horz" lIns="91440" tIns="45720" rIns="91440" bIns="45720" anchor="ctr">
            <a:normAutofit/>
          </a:bodyPr>
          <a:lstStyle/>
          <a:p>
            <a:pPr marL="0" algn="l"/>
            <a:endParaRPr/>
          </a:p>
        </p:txBody>
      </p:sp>
      <p:sp>
        <p:nvSpPr>
          <p:cNvPr id="16" name="Freeform 16"/>
          <p:cNvSpPr/>
          <p:nvPr/>
        </p:nvSpPr>
        <p:spPr>
          <a:xfrm rot="17356105">
            <a:off x="10070715" y="2559315"/>
            <a:ext cx="174900" cy="126715"/>
          </a:xfrm>
          <a:custGeom>
            <a:avLst/>
            <a:gdLst/>
            <a:ahLst/>
            <a:cxnLst/>
            <a:rect l="l" t="t" r="r" b="b"/>
            <a:pathLst>
              <a:path w="153581" h="111270">
                <a:moveTo>
                  <a:pt x="153582" y="55635"/>
                </a:moveTo>
                <a:cubicBezTo>
                  <a:pt x="153582" y="86362"/>
                  <a:pt x="119201" y="111271"/>
                  <a:pt x="76791" y="111271"/>
                </a:cubicBezTo>
                <a:cubicBezTo>
                  <a:pt x="34380" y="111271"/>
                  <a:pt x="0" y="86362"/>
                  <a:pt x="0" y="55635"/>
                </a:cubicBezTo>
                <a:cubicBezTo>
                  <a:pt x="0" y="24909"/>
                  <a:pt x="34380" y="0"/>
                  <a:pt x="76791" y="0"/>
                </a:cubicBezTo>
                <a:cubicBezTo>
                  <a:pt x="119201" y="0"/>
                  <a:pt x="153582" y="24909"/>
                  <a:pt x="153582" y="55635"/>
                </a:cubicBezTo>
                <a:close/>
              </a:path>
            </a:pathLst>
          </a:custGeom>
          <a:solidFill>
            <a:srgbClr val="FDC2B8"/>
          </a:solidFill>
          <a:ln cap="flat">
            <a:prstDash val="solid"/>
          </a:ln>
        </p:spPr>
        <p:txBody>
          <a:bodyPr vert="horz" lIns="91440" tIns="45720" rIns="91440" bIns="45720" anchor="ctr">
            <a:normAutofit fontScale="25000" lnSpcReduction="20000"/>
          </a:bodyPr>
          <a:lstStyle/>
          <a:p>
            <a:pPr marL="0" algn="l"/>
            <a:endParaRPr/>
          </a:p>
        </p:txBody>
      </p:sp>
      <p:sp>
        <p:nvSpPr>
          <p:cNvPr id="17" name="Freeform 17"/>
          <p:cNvSpPr/>
          <p:nvPr/>
        </p:nvSpPr>
        <p:spPr>
          <a:xfrm>
            <a:off x="9974190" y="5786643"/>
            <a:ext cx="937771" cy="257074"/>
          </a:xfrm>
          <a:custGeom>
            <a:avLst/>
            <a:gdLst/>
            <a:ahLst/>
            <a:cxnLst/>
            <a:rect l="l" t="t" r="r" b="b"/>
            <a:pathLst>
              <a:path w="823465" h="225739">
                <a:moveTo>
                  <a:pt x="7136" y="0"/>
                </a:moveTo>
                <a:lnTo>
                  <a:pt x="0" y="214833"/>
                </a:lnTo>
                <a:cubicBezTo>
                  <a:pt x="0" y="214833"/>
                  <a:pt x="544220" y="272110"/>
                  <a:pt x="823465" y="124151"/>
                </a:cubicBezTo>
                <a:lnTo>
                  <a:pt x="7136" y="0"/>
                </a:lnTo>
                <a:close/>
              </a:path>
            </a:pathLst>
          </a:custGeom>
          <a:solidFill>
            <a:srgbClr val="FFBD22"/>
          </a:solidFill>
          <a:ln cap="flat">
            <a:prstDash val="solid"/>
          </a:ln>
        </p:spPr>
        <p:txBody>
          <a:bodyPr vert="horz" lIns="91440" tIns="45720" rIns="91440" bIns="45720" anchor="ctr">
            <a:normAutofit fontScale="70000" lnSpcReduction="20000"/>
          </a:bodyPr>
          <a:lstStyle/>
          <a:p>
            <a:pPr marL="0" algn="l"/>
            <a:endParaRPr/>
          </a:p>
        </p:txBody>
      </p:sp>
      <p:sp>
        <p:nvSpPr>
          <p:cNvPr id="18" name="Freeform 18"/>
          <p:cNvSpPr/>
          <p:nvPr/>
        </p:nvSpPr>
        <p:spPr>
          <a:xfrm>
            <a:off x="9835645" y="4912911"/>
            <a:ext cx="1475481" cy="1077874"/>
          </a:xfrm>
          <a:custGeom>
            <a:avLst/>
            <a:gdLst/>
            <a:ahLst/>
            <a:cxnLst/>
            <a:rect l="l" t="t" r="r" b="b"/>
            <a:pathLst>
              <a:path w="1295633" h="946491">
                <a:moveTo>
                  <a:pt x="1170881" y="946259"/>
                </a:moveTo>
                <a:lnTo>
                  <a:pt x="45816" y="840484"/>
                </a:lnTo>
                <a:cubicBezTo>
                  <a:pt x="18030" y="837896"/>
                  <a:pt x="-2367" y="813267"/>
                  <a:pt x="222" y="785482"/>
                </a:cubicBezTo>
                <a:lnTo>
                  <a:pt x="69749" y="45815"/>
                </a:lnTo>
                <a:cubicBezTo>
                  <a:pt x="72338" y="18030"/>
                  <a:pt x="96966" y="-2367"/>
                  <a:pt x="124752" y="222"/>
                </a:cubicBezTo>
                <a:lnTo>
                  <a:pt x="1249817" y="105996"/>
                </a:lnTo>
                <a:cubicBezTo>
                  <a:pt x="1277603" y="108586"/>
                  <a:pt x="1298000" y="133214"/>
                  <a:pt x="1295412" y="161000"/>
                </a:cubicBezTo>
                <a:lnTo>
                  <a:pt x="1225884" y="900666"/>
                </a:lnTo>
                <a:cubicBezTo>
                  <a:pt x="1223295" y="928514"/>
                  <a:pt x="1198667" y="948911"/>
                  <a:pt x="1170881" y="946259"/>
                </a:cubicBezTo>
                <a:close/>
              </a:path>
            </a:pathLst>
          </a:custGeom>
          <a:solidFill>
            <a:srgbClr val="FFFAEA"/>
          </a:solidFill>
          <a:ln cap="flat">
            <a:prstDash val="solid"/>
          </a:ln>
        </p:spPr>
        <p:txBody>
          <a:bodyPr vert="horz" lIns="91440" tIns="45720" rIns="91440" bIns="45720" anchor="ctr">
            <a:normAutofit/>
          </a:bodyPr>
          <a:lstStyle/>
          <a:p>
            <a:pPr marL="0" algn="l"/>
            <a:endParaRPr/>
          </a:p>
        </p:txBody>
      </p:sp>
      <p:sp>
        <p:nvSpPr>
          <p:cNvPr id="19" name="Freeform 19"/>
          <p:cNvSpPr/>
          <p:nvPr/>
        </p:nvSpPr>
        <p:spPr>
          <a:xfrm>
            <a:off x="10287020" y="5656332"/>
            <a:ext cx="532530" cy="358181"/>
          </a:xfrm>
          <a:custGeom>
            <a:avLst/>
            <a:gdLst/>
            <a:ahLst/>
            <a:cxnLst/>
            <a:rect l="l" t="t" r="r" b="b"/>
            <a:pathLst>
              <a:path w="467619" h="314522">
                <a:moveTo>
                  <a:pt x="236114" y="0"/>
                </a:moveTo>
                <a:cubicBezTo>
                  <a:pt x="236114" y="0"/>
                  <a:pt x="184900" y="191468"/>
                  <a:pt x="91377" y="229295"/>
                </a:cubicBezTo>
                <a:cubicBezTo>
                  <a:pt x="91377" y="229295"/>
                  <a:pt x="44646" y="238198"/>
                  <a:pt x="22354" y="222601"/>
                </a:cubicBezTo>
                <a:cubicBezTo>
                  <a:pt x="63" y="207003"/>
                  <a:pt x="-26649" y="262700"/>
                  <a:pt x="57971" y="293833"/>
                </a:cubicBezTo>
                <a:cubicBezTo>
                  <a:pt x="142591" y="325029"/>
                  <a:pt x="322881" y="327239"/>
                  <a:pt x="396387" y="256007"/>
                </a:cubicBezTo>
                <a:cubicBezTo>
                  <a:pt x="396387" y="256007"/>
                  <a:pt x="454295" y="198099"/>
                  <a:pt x="467619" y="66749"/>
                </a:cubicBezTo>
                <a:lnTo>
                  <a:pt x="236114" y="0"/>
                </a:lnTo>
                <a:close/>
              </a:path>
            </a:pathLst>
          </a:custGeom>
          <a:solidFill>
            <a:srgbClr val="FFD2CC"/>
          </a:solidFill>
          <a:ln cap="flat">
            <a:prstDash val="solid"/>
          </a:ln>
        </p:spPr>
        <p:txBody>
          <a:bodyPr vert="horz" lIns="91440" tIns="45720" rIns="91440" bIns="45720" anchor="ctr">
            <a:normAutofit lnSpcReduction="10000"/>
          </a:bodyPr>
          <a:lstStyle/>
          <a:p>
            <a:pPr marL="0" algn="l"/>
            <a:endParaRPr/>
          </a:p>
        </p:txBody>
      </p:sp>
      <p:sp>
        <p:nvSpPr>
          <p:cNvPr id="20" name="Freeform 20"/>
          <p:cNvSpPr/>
          <p:nvPr/>
        </p:nvSpPr>
        <p:spPr>
          <a:xfrm>
            <a:off x="10107161" y="3235028"/>
            <a:ext cx="1052187" cy="2606342"/>
          </a:xfrm>
          <a:custGeom>
            <a:avLst/>
            <a:gdLst/>
            <a:ahLst/>
            <a:cxnLst/>
            <a:rect l="l" t="t" r="r" b="b"/>
            <a:pathLst>
              <a:path w="923935" h="2288652">
                <a:moveTo>
                  <a:pt x="336206" y="0"/>
                </a:moveTo>
                <a:cubicBezTo>
                  <a:pt x="336206" y="0"/>
                  <a:pt x="692430" y="284992"/>
                  <a:pt x="923935" y="1041898"/>
                </a:cubicBezTo>
                <a:cubicBezTo>
                  <a:pt x="923935" y="1041898"/>
                  <a:pt x="799279" y="1870100"/>
                  <a:pt x="630039" y="2288652"/>
                </a:cubicBezTo>
                <a:lnTo>
                  <a:pt x="313914" y="2217420"/>
                </a:lnTo>
                <a:cubicBezTo>
                  <a:pt x="313914" y="2217420"/>
                  <a:pt x="520981" y="1242270"/>
                  <a:pt x="527674" y="1108710"/>
                </a:cubicBezTo>
                <a:cubicBezTo>
                  <a:pt x="534368" y="975149"/>
                  <a:pt x="0" y="360645"/>
                  <a:pt x="0" y="360645"/>
                </a:cubicBezTo>
              </a:path>
            </a:pathLst>
          </a:custGeom>
          <a:solidFill>
            <a:srgbClr val="D24927"/>
          </a:solidFill>
          <a:ln cap="flat">
            <a:prstDash val="solid"/>
          </a:ln>
        </p:spPr>
        <p:txBody>
          <a:bodyPr vert="horz" lIns="91440" tIns="45720" rIns="91440" bIns="45720" anchor="ctr">
            <a:normAutofit/>
          </a:bodyPr>
          <a:lstStyle/>
          <a:p>
            <a:pPr marL="0" algn="l"/>
            <a:endParaRPr/>
          </a:p>
        </p:txBody>
      </p:sp>
      <p:sp>
        <p:nvSpPr>
          <p:cNvPr id="21" name="Freeform 21"/>
          <p:cNvSpPr/>
          <p:nvPr/>
        </p:nvSpPr>
        <p:spPr>
          <a:xfrm>
            <a:off x="10028558" y="3170808"/>
            <a:ext cx="1085197" cy="1352216"/>
          </a:xfrm>
          <a:custGeom>
            <a:avLst/>
            <a:gdLst/>
            <a:ahLst/>
            <a:cxnLst/>
            <a:rect l="l" t="t" r="r" b="b"/>
            <a:pathLst>
              <a:path w="952921" h="1187393">
                <a:moveTo>
                  <a:pt x="328060" y="0"/>
                </a:moveTo>
                <a:cubicBezTo>
                  <a:pt x="328060" y="0"/>
                  <a:pt x="730257" y="207761"/>
                  <a:pt x="952921" y="946922"/>
                </a:cubicBezTo>
                <a:cubicBezTo>
                  <a:pt x="952921" y="946922"/>
                  <a:pt x="681317" y="1111678"/>
                  <a:pt x="333996" y="1187394"/>
                </a:cubicBezTo>
                <a:lnTo>
                  <a:pt x="0" y="550660"/>
                </a:lnTo>
                <a:cubicBezTo>
                  <a:pt x="0" y="550660"/>
                  <a:pt x="41552" y="121688"/>
                  <a:pt x="328060" y="0"/>
                </a:cubicBezTo>
                <a:close/>
              </a:path>
            </a:pathLst>
          </a:custGeom>
          <a:solidFill>
            <a:srgbClr val="FDBC00"/>
          </a:solidFill>
          <a:ln cap="flat">
            <a:prstDash val="solid"/>
          </a:ln>
        </p:spPr>
        <p:txBody>
          <a:bodyPr vert="horz" lIns="91440" tIns="45720" rIns="91440" bIns="45720" anchor="ctr">
            <a:normAutofit/>
          </a:bodyPr>
          <a:lstStyle/>
          <a:p>
            <a:pPr marL="0" algn="l"/>
            <a:endParaRPr/>
          </a:p>
        </p:txBody>
      </p:sp>
      <p:sp>
        <p:nvSpPr>
          <p:cNvPr id="22" name="Freeform 22"/>
          <p:cNvSpPr/>
          <p:nvPr/>
        </p:nvSpPr>
        <p:spPr>
          <a:xfrm>
            <a:off x="5971493" y="4278554"/>
            <a:ext cx="2338923" cy="1085403"/>
          </a:xfrm>
          <a:custGeom>
            <a:avLst/>
            <a:gdLst/>
            <a:ahLst/>
            <a:cxnLst/>
            <a:rect l="l" t="t" r="r" b="b"/>
            <a:pathLst>
              <a:path w="2053829" h="953102">
                <a:moveTo>
                  <a:pt x="2019999" y="871613"/>
                </a:moveTo>
                <a:lnTo>
                  <a:pt x="481369" y="953012"/>
                </a:lnTo>
                <a:cubicBezTo>
                  <a:pt x="456425" y="954338"/>
                  <a:pt x="432997" y="941077"/>
                  <a:pt x="421314" y="919038"/>
                </a:cubicBezTo>
                <a:lnTo>
                  <a:pt x="4214" y="133841"/>
                </a:lnTo>
                <a:cubicBezTo>
                  <a:pt x="-8037" y="110791"/>
                  <a:pt x="7813" y="82879"/>
                  <a:pt x="33831" y="81490"/>
                </a:cubicBezTo>
                <a:lnTo>
                  <a:pt x="1572461" y="91"/>
                </a:lnTo>
                <a:cubicBezTo>
                  <a:pt x="1597405" y="-1235"/>
                  <a:pt x="1620833" y="12026"/>
                  <a:pt x="1632516" y="34065"/>
                </a:cubicBezTo>
                <a:lnTo>
                  <a:pt x="2049616" y="819262"/>
                </a:lnTo>
                <a:cubicBezTo>
                  <a:pt x="2061867" y="842311"/>
                  <a:pt x="2046016" y="870223"/>
                  <a:pt x="2019999" y="871613"/>
                </a:cubicBezTo>
                <a:close/>
              </a:path>
            </a:pathLst>
          </a:custGeom>
          <a:solidFill>
            <a:srgbClr val="C86E56"/>
          </a:solidFill>
          <a:ln cap="flat">
            <a:prstDash val="solid"/>
          </a:ln>
        </p:spPr>
        <p:txBody>
          <a:bodyPr vert="horz" lIns="91440" tIns="45720" rIns="91440" bIns="45720" anchor="ctr">
            <a:normAutofit/>
          </a:bodyPr>
          <a:lstStyle/>
          <a:p>
            <a:pPr marL="0" algn="l"/>
            <a:endParaRPr/>
          </a:p>
        </p:txBody>
      </p:sp>
      <p:sp>
        <p:nvSpPr>
          <p:cNvPr id="23" name="Freeform 23"/>
          <p:cNvSpPr/>
          <p:nvPr/>
        </p:nvSpPr>
        <p:spPr>
          <a:xfrm>
            <a:off x="6765488" y="4760344"/>
            <a:ext cx="978835" cy="2098551"/>
          </a:xfrm>
          <a:custGeom>
            <a:avLst/>
            <a:gdLst/>
            <a:ahLst/>
            <a:cxnLst/>
            <a:rect l="l" t="t" r="r" b="b"/>
            <a:pathLst>
              <a:path w="859524" h="1842756">
                <a:moveTo>
                  <a:pt x="849230" y="127056"/>
                </a:moveTo>
                <a:lnTo>
                  <a:pt x="849293" y="126488"/>
                </a:lnTo>
                <a:lnTo>
                  <a:pt x="704177" y="0"/>
                </a:lnTo>
                <a:lnTo>
                  <a:pt x="633512" y="129203"/>
                </a:lnTo>
                <a:lnTo>
                  <a:pt x="29553" y="161157"/>
                </a:lnTo>
                <a:cubicBezTo>
                  <a:pt x="13008" y="162041"/>
                  <a:pt x="0" y="175744"/>
                  <a:pt x="0" y="192289"/>
                </a:cubicBezTo>
                <a:lnTo>
                  <a:pt x="0" y="1842756"/>
                </a:lnTo>
                <a:lnTo>
                  <a:pt x="859523" y="1842756"/>
                </a:lnTo>
                <a:lnTo>
                  <a:pt x="859523" y="150169"/>
                </a:lnTo>
                <a:cubicBezTo>
                  <a:pt x="859587" y="140949"/>
                  <a:pt x="855545" y="132803"/>
                  <a:pt x="849230" y="127056"/>
                </a:cubicBezTo>
                <a:close/>
              </a:path>
            </a:pathLst>
          </a:custGeom>
          <a:solidFill>
            <a:srgbClr val="341510"/>
          </a:solidFill>
          <a:ln cap="flat">
            <a:prstDash val="solid"/>
          </a:ln>
        </p:spPr>
        <p:txBody>
          <a:bodyPr vert="horz" lIns="91440" tIns="45720" rIns="91440" bIns="45720" anchor="ctr">
            <a:normAutofit/>
          </a:bodyPr>
          <a:lstStyle/>
          <a:p>
            <a:pPr marL="0" algn="l"/>
            <a:endParaRPr/>
          </a:p>
        </p:txBody>
      </p:sp>
      <p:sp>
        <p:nvSpPr>
          <p:cNvPr id="24" name="Freeform 24"/>
          <p:cNvSpPr/>
          <p:nvPr/>
        </p:nvSpPr>
        <p:spPr>
          <a:xfrm>
            <a:off x="6600227" y="4749650"/>
            <a:ext cx="978834" cy="2108741"/>
          </a:xfrm>
          <a:custGeom>
            <a:avLst/>
            <a:gdLst/>
            <a:ahLst/>
            <a:cxnLst/>
            <a:rect l="l" t="t" r="r" b="b"/>
            <a:pathLst>
              <a:path w="859523" h="1851704">
                <a:moveTo>
                  <a:pt x="0" y="73361"/>
                </a:moveTo>
                <a:lnTo>
                  <a:pt x="0" y="1851705"/>
                </a:lnTo>
                <a:lnTo>
                  <a:pt x="859523" y="1851705"/>
                </a:lnTo>
                <a:lnTo>
                  <a:pt x="859523" y="31177"/>
                </a:lnTo>
                <a:cubicBezTo>
                  <a:pt x="859523" y="13306"/>
                  <a:pt x="844557" y="-903"/>
                  <a:pt x="826685" y="45"/>
                </a:cubicBezTo>
                <a:lnTo>
                  <a:pt x="29553" y="42228"/>
                </a:lnTo>
                <a:cubicBezTo>
                  <a:pt x="13008" y="43049"/>
                  <a:pt x="0" y="56753"/>
                  <a:pt x="0" y="73361"/>
                </a:cubicBezTo>
                <a:close/>
              </a:path>
            </a:pathLst>
          </a:custGeom>
          <a:solidFill>
            <a:srgbClr val="FFC895"/>
          </a:solidFill>
          <a:ln cap="flat">
            <a:prstDash val="solid"/>
          </a:ln>
        </p:spPr>
        <p:txBody>
          <a:bodyPr vert="horz" lIns="91440" tIns="45720" rIns="91440" bIns="45720" anchor="ctr">
            <a:normAutofit/>
          </a:bodyPr>
          <a:lstStyle/>
          <a:p>
            <a:pPr marL="0" algn="l"/>
            <a:endParaRPr/>
          </a:p>
        </p:txBody>
      </p:sp>
      <p:grpSp>
        <p:nvGrpSpPr>
          <p:cNvPr id="25" name="Group 25"/>
          <p:cNvGrpSpPr/>
          <p:nvPr/>
        </p:nvGrpSpPr>
        <p:grpSpPr>
          <a:xfrm>
            <a:off x="10497587" y="3847095"/>
            <a:ext cx="1452395" cy="1530524"/>
            <a:chOff x="10704121" y="4205734"/>
            <a:chExt cx="1275361" cy="1343967"/>
          </a:xfrm>
        </p:grpSpPr>
        <p:sp>
          <p:nvSpPr>
            <p:cNvPr id="26" name="Freeform 26"/>
            <p:cNvSpPr/>
            <p:nvPr/>
          </p:nvSpPr>
          <p:spPr>
            <a:xfrm>
              <a:off x="11356642" y="4205734"/>
              <a:ext cx="622777" cy="921283"/>
            </a:xfrm>
            <a:custGeom>
              <a:avLst/>
              <a:gdLst/>
              <a:ahLst/>
              <a:cxnLst/>
              <a:rect l="l" t="t" r="r" b="b"/>
              <a:pathLst>
                <a:path w="622777" h="921283">
                  <a:moveTo>
                    <a:pt x="622777" y="305516"/>
                  </a:moveTo>
                  <a:cubicBezTo>
                    <a:pt x="622777" y="200688"/>
                    <a:pt x="486122" y="11682"/>
                    <a:pt x="0" y="0"/>
                  </a:cubicBezTo>
                  <a:lnTo>
                    <a:pt x="0" y="446212"/>
                  </a:lnTo>
                  <a:cubicBezTo>
                    <a:pt x="0" y="446212"/>
                    <a:pt x="539925" y="432319"/>
                    <a:pt x="622777" y="921283"/>
                  </a:cubicBezTo>
                  <a:lnTo>
                    <a:pt x="622777" y="305516"/>
                  </a:lnTo>
                  <a:close/>
                </a:path>
              </a:pathLst>
            </a:custGeom>
            <a:solidFill>
              <a:srgbClr val="341510"/>
            </a:solidFill>
            <a:ln cap="flat">
              <a:prstDash val="solid"/>
            </a:ln>
          </p:spPr>
          <p:txBody>
            <a:bodyPr vert="horz" lIns="91440" tIns="45720" rIns="91440" bIns="45720" anchor="ctr">
              <a:normAutofit/>
            </a:bodyPr>
            <a:lstStyle/>
            <a:p>
              <a:pPr marL="0" algn="l"/>
              <a:endParaRPr/>
            </a:p>
          </p:txBody>
        </p:sp>
        <p:sp>
          <p:nvSpPr>
            <p:cNvPr id="27" name="Freeform 27"/>
            <p:cNvSpPr/>
            <p:nvPr/>
          </p:nvSpPr>
          <p:spPr>
            <a:xfrm>
              <a:off x="10704121" y="4511187"/>
              <a:ext cx="1275361" cy="1038514"/>
            </a:xfrm>
            <a:custGeom>
              <a:avLst/>
              <a:gdLst/>
              <a:ahLst/>
              <a:cxnLst/>
              <a:rect l="l" t="t" r="r" b="b"/>
              <a:pathLst>
                <a:path w="1275361" h="1038514">
                  <a:moveTo>
                    <a:pt x="0" y="368538"/>
                  </a:moveTo>
                  <a:lnTo>
                    <a:pt x="0" y="1036783"/>
                  </a:lnTo>
                  <a:cubicBezTo>
                    <a:pt x="0" y="1036783"/>
                    <a:pt x="938649" y="1081745"/>
                    <a:pt x="1233430" y="713459"/>
                  </a:cubicBezTo>
                  <a:cubicBezTo>
                    <a:pt x="1260963" y="679106"/>
                    <a:pt x="1275361" y="640333"/>
                    <a:pt x="1275361" y="600991"/>
                  </a:cubicBezTo>
                  <a:lnTo>
                    <a:pt x="1275361" y="0"/>
                  </a:lnTo>
                  <a:cubicBezTo>
                    <a:pt x="1236335" y="213760"/>
                    <a:pt x="861355" y="373970"/>
                    <a:pt x="0" y="368538"/>
                  </a:cubicBezTo>
                  <a:close/>
                </a:path>
              </a:pathLst>
            </a:custGeom>
            <a:solidFill>
              <a:srgbClr val="C86E56"/>
            </a:solidFill>
            <a:ln cap="flat">
              <a:prstDash val="solid"/>
            </a:ln>
          </p:spPr>
          <p:txBody>
            <a:bodyPr vert="horz" lIns="91440" tIns="45720" rIns="91440" bIns="45720" anchor="ctr">
              <a:normAutofit/>
            </a:bodyPr>
            <a:lstStyle/>
            <a:p>
              <a:pPr marL="0" algn="l"/>
              <a:endParaRPr/>
            </a:p>
          </p:txBody>
        </p:sp>
      </p:grpSp>
      <p:sp>
        <p:nvSpPr>
          <p:cNvPr id="28" name="Freeform 28"/>
          <p:cNvSpPr/>
          <p:nvPr/>
        </p:nvSpPr>
        <p:spPr>
          <a:xfrm>
            <a:off x="9030297" y="4213862"/>
            <a:ext cx="250344" cy="890810"/>
          </a:xfrm>
          <a:custGeom>
            <a:avLst/>
            <a:gdLst/>
            <a:ahLst/>
            <a:cxnLst/>
            <a:rect l="l" t="t" r="r" b="b"/>
            <a:pathLst>
              <a:path w="219829" h="782228">
                <a:moveTo>
                  <a:pt x="219830" y="0"/>
                </a:moveTo>
                <a:lnTo>
                  <a:pt x="17752" y="214707"/>
                </a:lnTo>
                <a:cubicBezTo>
                  <a:pt x="17752" y="214707"/>
                  <a:pt x="-7255" y="415143"/>
                  <a:pt x="2091" y="782229"/>
                </a:cubicBezTo>
                <a:cubicBezTo>
                  <a:pt x="2091" y="782229"/>
                  <a:pt x="74587" y="252597"/>
                  <a:pt x="219830" y="0"/>
                </a:cubicBezTo>
                <a:close/>
              </a:path>
            </a:pathLst>
          </a:custGeom>
          <a:solidFill>
            <a:srgbClr val="FFBD22"/>
          </a:solidFill>
          <a:ln cap="flat">
            <a:prstDash val="solid"/>
          </a:ln>
        </p:spPr>
        <p:txBody>
          <a:bodyPr vert="horz" lIns="91440" tIns="45720" rIns="91440" bIns="45720" anchor="ctr">
            <a:normAutofit/>
          </a:bodyPr>
          <a:lstStyle/>
          <a:p>
            <a:pPr marL="0" algn="l"/>
            <a:endParaRPr/>
          </a:p>
        </p:txBody>
      </p:sp>
      <p:sp>
        <p:nvSpPr>
          <p:cNvPr id="29" name="AutoShape 29"/>
          <p:cNvSpPr>
            <a:spLocks noGrp="1"/>
          </p:cNvSpPr>
          <p:nvPr>
            <p:ph type="ctrTitle"/>
          </p:nvPr>
        </p:nvSpPr>
        <p:spPr>
          <a:xfrm>
            <a:off x="660400" y="2336800"/>
            <a:ext cx="10858500" cy="1173162"/>
          </a:xfrm>
        </p:spPr>
        <p:txBody>
          <a:bodyPr vert="horz" lIns="91440" tIns="45720" rIns="91440" bIns="45720" anchor="b">
            <a:normAutofit/>
          </a:bodyPr>
          <a:lstStyle/>
          <a:p>
            <a:pPr algn="l">
              <a:lnSpc>
                <a:spcPct val="90000"/>
              </a:lnSpc>
              <a:spcBef>
                <a:spcPct val="0"/>
              </a:spcBef>
            </a:pPr>
            <a:r>
              <a:rPr lang="en-US" sz="4000" b="1" i="0" u="none" baseline="0">
                <a:solidFill>
                  <a:srgbClr val="2F2F2F"/>
                </a:solidFill>
                <a:latin typeface="Arial"/>
                <a:ea typeface="Arial"/>
              </a:rPr>
              <a:t>Click to edit </a:t>
            </a:r>
            <a:br>
              <a:rPr lang="en-US" sz="4000" b="1" i="0" u="none" baseline="0">
                <a:solidFill>
                  <a:srgbClr val="2F2F2F"/>
                </a:solidFill>
                <a:latin typeface="Arial"/>
                <a:ea typeface="Arial"/>
              </a:rPr>
            </a:br>
            <a:r>
              <a:rPr lang="en-US" sz="4000" b="1" i="0" u="none" baseline="0">
                <a:solidFill>
                  <a:srgbClr val="2F2F2F"/>
                </a:solidFill>
                <a:latin typeface="Arial"/>
                <a:ea typeface="Arial"/>
              </a:rPr>
              <a:t>Master title style</a:t>
            </a:r>
          </a:p>
        </p:txBody>
      </p:sp>
      <p:sp>
        <p:nvSpPr>
          <p:cNvPr id="30" name="AutoShape 30"/>
          <p:cNvSpPr>
            <a:spLocks noGrp="1"/>
          </p:cNvSpPr>
          <p:nvPr>
            <p:ph type="subTitle" idx="1"/>
          </p:nvPr>
        </p:nvSpPr>
        <p:spPr>
          <a:xfrm>
            <a:off x="660400" y="3509962"/>
            <a:ext cx="10858500" cy="535853"/>
          </a:xfrm>
        </p:spPr>
        <p:txBody>
          <a:bodyPr vert="horz" lIns="91440" tIns="45720" rIns="91440" bIns="45720" anchor="t">
            <a:normAutofit/>
          </a:bodyPr>
          <a:lstStyle/>
          <a:p>
            <a:pPr marL="228600" indent="-228600" algn="l">
              <a:lnSpc>
                <a:spcPct val="90000"/>
              </a:lnSpc>
              <a:spcBef>
                <a:spcPct val="0"/>
              </a:spcBef>
            </a:pPr>
            <a:r>
              <a:rPr lang="en-US" sz="1600" b="0" i="0" u="none" baseline="0">
                <a:solidFill>
                  <a:srgbClr val="2F2F2F"/>
                </a:solidFill>
                <a:latin typeface="Arial"/>
                <a:ea typeface="Arial"/>
              </a:rPr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solidFill>
          <a:srgbClr val="FFFCF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/>
          <p:cNvSpPr>
            <a:spLocks noGrp="1"/>
          </p:cNvSpPr>
          <p:nvPr>
            <p:ph type="title"/>
          </p:nvPr>
        </p:nvSpPr>
        <p:spPr>
          <a:xfrm>
            <a:off x="660400" y="0"/>
            <a:ext cx="10858500" cy="1028700"/>
          </a:xfrm>
        </p:spPr>
        <p:txBody>
          <a:bodyPr vert="horz" lIns="91440" tIns="45720" rIns="91440" bIns="45720" anchor="b">
            <a:normAutofit/>
          </a:bodyPr>
          <a:lstStyle/>
          <a:p>
            <a:pPr algn="l">
              <a:lnSpc>
                <a:spcPct val="90000"/>
              </a:lnSpc>
              <a:spcBef>
                <a:spcPct val="0"/>
              </a:spcBef>
            </a:pPr>
            <a:r>
              <a:rPr lang="en-US" sz="2800" b="1" i="0" u="none" baseline="0">
                <a:solidFill>
                  <a:srgbClr val="2F2F2F"/>
                </a:solidFill>
                <a:latin typeface="Arial"/>
                <a:ea typeface="Arial"/>
              </a:rPr>
              <a:t>Click to edit Master title style</a:t>
            </a:r>
          </a:p>
        </p:txBody>
      </p:sp>
      <p:sp>
        <p:nvSpPr>
          <p:cNvPr id="3" name="AutoShape 3"/>
          <p:cNvSpPr>
            <a:spLocks noGrp="1"/>
          </p:cNvSpPr>
          <p:nvPr>
            <p:ph idx="1"/>
          </p:nvPr>
        </p:nvSpPr>
        <p:spPr>
          <a:xfrm>
            <a:off x="660400" y="1130300"/>
            <a:ext cx="10858500" cy="5003800"/>
          </a:xfrm>
        </p:spPr>
        <p:txBody>
          <a:bodyPr vert="horz" lIns="91440" tIns="45720" rIns="91440" bIns="45720" anchor="t">
            <a:normAutofit/>
          </a:bodyPr>
          <a:lstStyle/>
          <a:p>
            <a:pPr marL="228600" indent="-228600" algn="l">
              <a:lnSpc>
                <a:spcPct val="90000"/>
              </a:lnSpc>
              <a:spcBef>
                <a:spcPts val="1000"/>
              </a:spcBef>
            </a:pPr>
            <a:r>
              <a:rPr lang="en-US" sz="1800" b="0" i="0" u="none" baseline="0">
                <a:solidFill>
                  <a:srgbClr val="2F2F2F"/>
                </a:solidFill>
                <a:latin typeface="Arial"/>
                <a:ea typeface="Arial"/>
              </a:rPr>
              <a:t>Click to edit Master text styles</a:t>
            </a:r>
          </a:p>
          <a:p>
            <a:pPr marL="685800" lvl="1" indent="-228600" algn="l">
              <a:lnSpc>
                <a:spcPct val="90000"/>
              </a:lnSpc>
              <a:spcBef>
                <a:spcPts val="500"/>
              </a:spcBef>
            </a:pPr>
            <a:r>
              <a:rPr lang="en-US" sz="1600" b="0" i="0" u="none" baseline="0">
                <a:solidFill>
                  <a:srgbClr val="2F2F2F"/>
                </a:solidFill>
                <a:latin typeface="Arial"/>
                <a:ea typeface="Arial"/>
              </a:rPr>
              <a:t>Second level</a:t>
            </a:r>
          </a:p>
          <a:p>
            <a:pPr marL="1143000" lvl="2" indent="-228600" algn="l">
              <a:lnSpc>
                <a:spcPct val="90000"/>
              </a:lnSpc>
              <a:spcBef>
                <a:spcPts val="500"/>
              </a:spcBef>
            </a:pPr>
            <a:r>
              <a:rPr lang="en-US" sz="1400" b="0" i="0" u="none" baseline="0">
                <a:solidFill>
                  <a:srgbClr val="2F2F2F"/>
                </a:solidFill>
                <a:latin typeface="Arial"/>
                <a:ea typeface="Arial"/>
              </a:rPr>
              <a:t>Third level</a:t>
            </a:r>
          </a:p>
          <a:p>
            <a:pPr marL="1600200" lvl="3" indent="-228600" algn="l">
              <a:lnSpc>
                <a:spcPct val="90000"/>
              </a:lnSpc>
              <a:spcBef>
                <a:spcPts val="500"/>
              </a:spcBef>
            </a:pPr>
            <a:r>
              <a:rPr lang="en-US" sz="1200" b="0" i="0" u="none" baseline="0">
                <a:solidFill>
                  <a:srgbClr val="2F2F2F"/>
                </a:solidFill>
                <a:latin typeface="Arial"/>
                <a:ea typeface="Arial"/>
              </a:rPr>
              <a:t>Fourth level</a:t>
            </a:r>
          </a:p>
          <a:p>
            <a:pPr marL="2057400" lvl="4" indent="-228600" algn="l">
              <a:lnSpc>
                <a:spcPct val="90000"/>
              </a:lnSpc>
              <a:spcBef>
                <a:spcPts val="500"/>
              </a:spcBef>
            </a:pPr>
            <a:r>
              <a:rPr lang="en-US" sz="1200" b="0" i="0" u="none" baseline="0">
                <a:solidFill>
                  <a:srgbClr val="2F2F2F"/>
                </a:solidFill>
                <a:latin typeface="Arial"/>
                <a:ea typeface="Arial"/>
              </a:rPr>
              <a:t>Fifth level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s Layout">
    <p:bg>
      <p:bgPr>
        <a:solidFill>
          <a:srgbClr val="FFFCF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/>
          <p:cNvSpPr>
            <a:spLocks noGrp="1"/>
          </p:cNvSpPr>
          <p:nvPr>
            <p:ph type="body" sz="quarter" idx="14"/>
          </p:nvPr>
        </p:nvSpPr>
        <p:spPr>
          <a:xfrm>
            <a:off x="660400" y="1500188"/>
            <a:ext cx="2836562" cy="594626"/>
          </a:xfrm>
        </p:spPr>
        <p:txBody>
          <a:bodyPr vert="horz" lIns="91440" tIns="45720" rIns="91440" bIns="45720" anchor="t">
            <a:normAutofit/>
          </a:bodyPr>
          <a:lstStyle/>
          <a:p>
            <a:pPr marL="0" indent="0" algn="r">
              <a:lnSpc>
                <a:spcPct val="90000"/>
              </a:lnSpc>
              <a:spcBef>
                <a:spcPts val="1000"/>
              </a:spcBef>
            </a:pPr>
            <a:r>
              <a:rPr lang="en-US" sz="2400" b="1" i="0" u="none" baseline="0">
                <a:solidFill>
                  <a:srgbClr val="2F2F2F"/>
                </a:solidFill>
                <a:latin typeface="Arial"/>
                <a:ea typeface="Arial"/>
              </a:rPr>
              <a:t>CONTENTS</a:t>
            </a:r>
          </a:p>
        </p:txBody>
      </p:sp>
      <p:sp>
        <p:nvSpPr>
          <p:cNvPr id="3" name="AutoShape 3"/>
          <p:cNvSpPr>
            <a:spLocks noGrp="1"/>
          </p:cNvSpPr>
          <p:nvPr>
            <p:ph type="body" sz="quarter" idx="13"/>
          </p:nvPr>
        </p:nvSpPr>
        <p:spPr>
          <a:xfrm>
            <a:off x="3660555" y="1500187"/>
            <a:ext cx="7871045" cy="4633913"/>
          </a:xfrm>
        </p:spPr>
        <p:txBody>
          <a:bodyPr vert="horz" lIns="91440" tIns="45720" rIns="91440" bIns="45720" anchor="t">
            <a:normAutofit/>
          </a:bodyPr>
          <a:lstStyle/>
          <a:p>
            <a:pPr marL="342900" indent="-342900" algn="l">
              <a:lnSpc>
                <a:spcPct val="90000"/>
              </a:lnSpc>
              <a:spcBef>
                <a:spcPts val="1000"/>
              </a:spcBef>
            </a:pPr>
            <a:r>
              <a:rPr lang="en-US" sz="1800" b="0" i="0" u="none" baseline="0">
                <a:solidFill>
                  <a:srgbClr val="2F2F2F"/>
                </a:solidFill>
                <a:latin typeface="Arial"/>
                <a:ea typeface="Arial"/>
              </a:rPr>
              <a:t>Click to edit Master text styles</a:t>
            </a:r>
          </a:p>
          <a:p>
            <a:pPr marL="800100" lvl="1" indent="-342900" algn="l">
              <a:lnSpc>
                <a:spcPct val="90000"/>
              </a:lnSpc>
              <a:spcBef>
                <a:spcPts val="500"/>
              </a:spcBef>
            </a:pPr>
            <a:r>
              <a:rPr lang="en-US" sz="1600" b="0" i="0" u="none" baseline="0">
                <a:solidFill>
                  <a:srgbClr val="2F2F2F"/>
                </a:solidFill>
                <a:latin typeface="Arial"/>
                <a:ea typeface="Arial"/>
              </a:rPr>
              <a:t>Second level</a:t>
            </a:r>
          </a:p>
          <a:p>
            <a:pPr marL="1257300" lvl="2" indent="-342900" algn="l">
              <a:lnSpc>
                <a:spcPct val="90000"/>
              </a:lnSpc>
              <a:spcBef>
                <a:spcPts val="500"/>
              </a:spcBef>
            </a:pPr>
            <a:r>
              <a:rPr lang="en-US" sz="1400" b="0" i="0" u="none" baseline="0">
                <a:solidFill>
                  <a:srgbClr val="2F2F2F"/>
                </a:solidFill>
                <a:latin typeface="Arial"/>
                <a:ea typeface="Arial"/>
              </a:rPr>
              <a:t>Third level</a:t>
            </a:r>
          </a:p>
          <a:p>
            <a:pPr marL="1600200" lvl="3" indent="-228600" algn="l">
              <a:lnSpc>
                <a:spcPct val="90000"/>
              </a:lnSpc>
              <a:spcBef>
                <a:spcPts val="500"/>
              </a:spcBef>
            </a:pPr>
            <a:r>
              <a:rPr lang="en-US" sz="1200" b="0" i="0" u="none" baseline="0">
                <a:solidFill>
                  <a:srgbClr val="2F2F2F"/>
                </a:solidFill>
                <a:latin typeface="Arial"/>
                <a:ea typeface="Arial"/>
              </a:rPr>
              <a:t>Fourth level</a:t>
            </a:r>
          </a:p>
          <a:p>
            <a:pPr marL="2057400" lvl="4" indent="-228600" algn="l">
              <a:lnSpc>
                <a:spcPct val="90000"/>
              </a:lnSpc>
              <a:spcBef>
                <a:spcPts val="500"/>
              </a:spcBef>
            </a:pPr>
            <a:r>
              <a:rPr lang="en-US" sz="1200" b="0" i="0" u="none" baseline="0">
                <a:solidFill>
                  <a:srgbClr val="2F2F2F"/>
                </a:solidFill>
                <a:latin typeface="Arial"/>
                <a:ea typeface="Arial"/>
              </a:rPr>
              <a:t>Fifth level</a:t>
            </a:r>
          </a:p>
        </p:txBody>
      </p:sp>
      <p:cxnSp>
        <p:nvCxnSpPr>
          <p:cNvPr id="4" name="Connector 4"/>
          <p:cNvCxnSpPr/>
          <p:nvPr/>
        </p:nvCxnSpPr>
        <p:spPr>
          <a:xfrm>
            <a:off x="3621019" y="1500188"/>
            <a:ext cx="0" cy="4633913"/>
          </a:xfrm>
          <a:prstGeom prst="line">
            <a:avLst/>
          </a:prstGeom>
          <a:solidFill>
            <a:srgbClr val="FFCC00"/>
          </a:solidFill>
          <a:ln w="3175" cap="flat">
            <a:solidFill>
              <a:srgbClr val="FFFFFF">
                <a:alpha val="0"/>
                <a:lumMod val="75000"/>
              </a:srgbClr>
            </a:solidFill>
            <a:prstDash val="solid"/>
          </a:ln>
        </p:spPr>
      </p:cxnSp>
      <p:sp>
        <p:nvSpPr>
          <p:cNvPr id="5" name="Freeform 5"/>
          <p:cNvSpPr/>
          <p:nvPr/>
        </p:nvSpPr>
        <p:spPr>
          <a:xfrm>
            <a:off x="2626456" y="5219207"/>
            <a:ext cx="870506" cy="915667"/>
          </a:xfrm>
          <a:custGeom>
            <a:avLst/>
            <a:gdLst/>
            <a:ahLst/>
            <a:cxnLst/>
            <a:rect l="l" t="t" r="r" b="b"/>
            <a:pathLst>
              <a:path w="5127" h="5401">
                <a:moveTo>
                  <a:pt x="3473" y="1608"/>
                </a:moveTo>
                <a:cubicBezTo>
                  <a:pt x="3473" y="1674"/>
                  <a:pt x="3419" y="1728"/>
                  <a:pt x="3353" y="1728"/>
                </a:cubicBezTo>
                <a:lnTo>
                  <a:pt x="2303" y="1728"/>
                </a:lnTo>
                <a:cubicBezTo>
                  <a:pt x="2236" y="1728"/>
                  <a:pt x="2183" y="1674"/>
                  <a:pt x="2183" y="1608"/>
                </a:cubicBezTo>
                <a:cubicBezTo>
                  <a:pt x="2183" y="1542"/>
                  <a:pt x="2236" y="1488"/>
                  <a:pt x="2303" y="1488"/>
                </a:cubicBezTo>
                <a:lnTo>
                  <a:pt x="3353" y="1488"/>
                </a:lnTo>
                <a:cubicBezTo>
                  <a:pt x="3419" y="1488"/>
                  <a:pt x="3473" y="1542"/>
                  <a:pt x="3473" y="1608"/>
                </a:cubicBezTo>
                <a:close/>
                <a:moveTo>
                  <a:pt x="3103" y="2231"/>
                </a:moveTo>
                <a:cubicBezTo>
                  <a:pt x="3170" y="2231"/>
                  <a:pt x="3223" y="2178"/>
                  <a:pt x="3223" y="2111"/>
                </a:cubicBezTo>
                <a:cubicBezTo>
                  <a:pt x="3223" y="2045"/>
                  <a:pt x="3170" y="1991"/>
                  <a:pt x="3103" y="1991"/>
                </a:cubicBezTo>
                <a:lnTo>
                  <a:pt x="2552" y="1991"/>
                </a:lnTo>
                <a:cubicBezTo>
                  <a:pt x="2486" y="1991"/>
                  <a:pt x="2432" y="2045"/>
                  <a:pt x="2432" y="2111"/>
                </a:cubicBezTo>
                <a:cubicBezTo>
                  <a:pt x="2432" y="2178"/>
                  <a:pt x="2486" y="2231"/>
                  <a:pt x="2552" y="2231"/>
                </a:cubicBezTo>
                <a:lnTo>
                  <a:pt x="3103" y="2231"/>
                </a:lnTo>
                <a:close/>
                <a:moveTo>
                  <a:pt x="3473" y="2768"/>
                </a:moveTo>
                <a:cubicBezTo>
                  <a:pt x="3473" y="2701"/>
                  <a:pt x="3419" y="2648"/>
                  <a:pt x="3353" y="2648"/>
                </a:cubicBezTo>
                <a:lnTo>
                  <a:pt x="2303" y="2648"/>
                </a:lnTo>
                <a:cubicBezTo>
                  <a:pt x="2236" y="2648"/>
                  <a:pt x="2183" y="2701"/>
                  <a:pt x="2183" y="2768"/>
                </a:cubicBezTo>
                <a:cubicBezTo>
                  <a:pt x="2183" y="2834"/>
                  <a:pt x="2236" y="2888"/>
                  <a:pt x="2303" y="2888"/>
                </a:cubicBezTo>
                <a:lnTo>
                  <a:pt x="3353" y="2888"/>
                </a:lnTo>
                <a:cubicBezTo>
                  <a:pt x="3419" y="2888"/>
                  <a:pt x="3473" y="2834"/>
                  <a:pt x="3473" y="2768"/>
                </a:cubicBezTo>
                <a:close/>
                <a:moveTo>
                  <a:pt x="2552" y="3151"/>
                </a:moveTo>
                <a:cubicBezTo>
                  <a:pt x="2486" y="3151"/>
                  <a:pt x="2432" y="3205"/>
                  <a:pt x="2432" y="3271"/>
                </a:cubicBezTo>
                <a:cubicBezTo>
                  <a:pt x="2432" y="3338"/>
                  <a:pt x="2486" y="3391"/>
                  <a:pt x="2552" y="3391"/>
                </a:cubicBezTo>
                <a:lnTo>
                  <a:pt x="3103" y="3391"/>
                </a:lnTo>
                <a:cubicBezTo>
                  <a:pt x="3170" y="3391"/>
                  <a:pt x="3223" y="3338"/>
                  <a:pt x="3223" y="3271"/>
                </a:cubicBezTo>
                <a:cubicBezTo>
                  <a:pt x="3223" y="3205"/>
                  <a:pt x="3170" y="3151"/>
                  <a:pt x="3103" y="3151"/>
                </a:cubicBezTo>
                <a:lnTo>
                  <a:pt x="2552" y="3151"/>
                </a:lnTo>
                <a:close/>
                <a:moveTo>
                  <a:pt x="4448" y="700"/>
                </a:moveTo>
                <a:lnTo>
                  <a:pt x="4448" y="1442"/>
                </a:lnTo>
                <a:cubicBezTo>
                  <a:pt x="4448" y="1509"/>
                  <a:pt x="4501" y="1562"/>
                  <a:pt x="4568" y="1562"/>
                </a:cubicBezTo>
                <a:cubicBezTo>
                  <a:pt x="4634" y="1562"/>
                  <a:pt x="4688" y="1509"/>
                  <a:pt x="4688" y="1442"/>
                </a:cubicBezTo>
                <a:lnTo>
                  <a:pt x="4688" y="700"/>
                </a:lnTo>
                <a:cubicBezTo>
                  <a:pt x="4688" y="314"/>
                  <a:pt x="4374" y="0"/>
                  <a:pt x="3988" y="0"/>
                </a:cubicBezTo>
                <a:lnTo>
                  <a:pt x="604" y="0"/>
                </a:lnTo>
                <a:cubicBezTo>
                  <a:pt x="271" y="0"/>
                  <a:pt x="0" y="271"/>
                  <a:pt x="0" y="604"/>
                </a:cubicBezTo>
                <a:lnTo>
                  <a:pt x="0" y="1672"/>
                </a:lnTo>
                <a:cubicBezTo>
                  <a:pt x="0" y="1738"/>
                  <a:pt x="53" y="1792"/>
                  <a:pt x="120" y="1792"/>
                </a:cubicBezTo>
                <a:lnTo>
                  <a:pt x="566" y="1792"/>
                </a:lnTo>
                <a:cubicBezTo>
                  <a:pt x="632" y="1792"/>
                  <a:pt x="686" y="1738"/>
                  <a:pt x="686" y="1672"/>
                </a:cubicBezTo>
                <a:cubicBezTo>
                  <a:pt x="686" y="1606"/>
                  <a:pt x="632" y="1552"/>
                  <a:pt x="566" y="1552"/>
                </a:cubicBezTo>
                <a:lnTo>
                  <a:pt x="240" y="1552"/>
                </a:lnTo>
                <a:lnTo>
                  <a:pt x="240" y="604"/>
                </a:lnTo>
                <a:cubicBezTo>
                  <a:pt x="240" y="403"/>
                  <a:pt x="403" y="240"/>
                  <a:pt x="604" y="240"/>
                </a:cubicBezTo>
                <a:cubicBezTo>
                  <a:pt x="805" y="240"/>
                  <a:pt x="968" y="403"/>
                  <a:pt x="968" y="604"/>
                </a:cubicBezTo>
                <a:lnTo>
                  <a:pt x="968" y="4179"/>
                </a:lnTo>
                <a:cubicBezTo>
                  <a:pt x="968" y="4565"/>
                  <a:pt x="1282" y="4879"/>
                  <a:pt x="1668" y="4879"/>
                </a:cubicBezTo>
                <a:lnTo>
                  <a:pt x="3904" y="4879"/>
                </a:lnTo>
                <a:cubicBezTo>
                  <a:pt x="3970" y="4879"/>
                  <a:pt x="4024" y="4825"/>
                  <a:pt x="4024" y="4759"/>
                </a:cubicBezTo>
                <a:cubicBezTo>
                  <a:pt x="4024" y="4693"/>
                  <a:pt x="3970" y="4639"/>
                  <a:pt x="3904" y="4639"/>
                </a:cubicBezTo>
                <a:lnTo>
                  <a:pt x="1668" y="4639"/>
                </a:lnTo>
                <a:cubicBezTo>
                  <a:pt x="1415" y="4639"/>
                  <a:pt x="1208" y="4433"/>
                  <a:pt x="1208" y="4179"/>
                </a:cubicBezTo>
                <a:lnTo>
                  <a:pt x="1208" y="604"/>
                </a:lnTo>
                <a:cubicBezTo>
                  <a:pt x="1208" y="468"/>
                  <a:pt x="1163" y="341"/>
                  <a:pt x="1086" y="240"/>
                </a:cubicBezTo>
                <a:lnTo>
                  <a:pt x="3988" y="240"/>
                </a:lnTo>
                <a:cubicBezTo>
                  <a:pt x="4241" y="240"/>
                  <a:pt x="4448" y="446"/>
                  <a:pt x="4448" y="700"/>
                </a:cubicBezTo>
                <a:close/>
                <a:moveTo>
                  <a:pt x="4787" y="2000"/>
                </a:moveTo>
                <a:lnTo>
                  <a:pt x="4568" y="2000"/>
                </a:lnTo>
                <a:cubicBezTo>
                  <a:pt x="4501" y="2000"/>
                  <a:pt x="4448" y="2054"/>
                  <a:pt x="4448" y="2120"/>
                </a:cubicBezTo>
                <a:cubicBezTo>
                  <a:pt x="4448" y="2187"/>
                  <a:pt x="4501" y="2240"/>
                  <a:pt x="4568" y="2240"/>
                </a:cubicBezTo>
                <a:lnTo>
                  <a:pt x="4787" y="2240"/>
                </a:lnTo>
                <a:cubicBezTo>
                  <a:pt x="4842" y="2240"/>
                  <a:pt x="4887" y="2285"/>
                  <a:pt x="4887" y="2340"/>
                </a:cubicBezTo>
                <a:lnTo>
                  <a:pt x="4887" y="3718"/>
                </a:lnTo>
                <a:cubicBezTo>
                  <a:pt x="4887" y="3785"/>
                  <a:pt x="4941" y="3838"/>
                  <a:pt x="5007" y="3838"/>
                </a:cubicBezTo>
                <a:cubicBezTo>
                  <a:pt x="5073" y="3838"/>
                  <a:pt x="5127" y="3785"/>
                  <a:pt x="5127" y="3718"/>
                </a:cubicBezTo>
                <a:lnTo>
                  <a:pt x="5127" y="2340"/>
                </a:lnTo>
                <a:cubicBezTo>
                  <a:pt x="5127" y="2153"/>
                  <a:pt x="4975" y="2000"/>
                  <a:pt x="4787" y="2000"/>
                </a:cubicBezTo>
                <a:close/>
                <a:moveTo>
                  <a:pt x="4568" y="5139"/>
                </a:moveTo>
                <a:cubicBezTo>
                  <a:pt x="4501" y="5139"/>
                  <a:pt x="4448" y="5193"/>
                  <a:pt x="4448" y="5259"/>
                </a:cubicBezTo>
                <a:lnTo>
                  <a:pt x="4448" y="5281"/>
                </a:lnTo>
                <a:cubicBezTo>
                  <a:pt x="4448" y="5347"/>
                  <a:pt x="4501" y="5401"/>
                  <a:pt x="4568" y="5401"/>
                </a:cubicBezTo>
                <a:cubicBezTo>
                  <a:pt x="4634" y="5401"/>
                  <a:pt x="4688" y="5347"/>
                  <a:pt x="4688" y="5281"/>
                </a:cubicBezTo>
                <a:lnTo>
                  <a:pt x="4688" y="5259"/>
                </a:lnTo>
                <a:cubicBezTo>
                  <a:pt x="4688" y="5193"/>
                  <a:pt x="4634" y="5139"/>
                  <a:pt x="4568" y="5139"/>
                </a:cubicBezTo>
                <a:close/>
                <a:moveTo>
                  <a:pt x="4568" y="2439"/>
                </a:moveTo>
                <a:cubicBezTo>
                  <a:pt x="4501" y="2439"/>
                  <a:pt x="4448" y="2492"/>
                  <a:pt x="4448" y="2559"/>
                </a:cubicBezTo>
                <a:lnTo>
                  <a:pt x="4448" y="4854"/>
                </a:lnTo>
                <a:cubicBezTo>
                  <a:pt x="4448" y="4920"/>
                  <a:pt x="4501" y="4974"/>
                  <a:pt x="4568" y="4974"/>
                </a:cubicBezTo>
                <a:cubicBezTo>
                  <a:pt x="4634" y="4974"/>
                  <a:pt x="4688" y="4920"/>
                  <a:pt x="4688" y="4854"/>
                </a:cubicBezTo>
                <a:lnTo>
                  <a:pt x="4688" y="2559"/>
                </a:lnTo>
                <a:cubicBezTo>
                  <a:pt x="4688" y="2492"/>
                  <a:pt x="4634" y="2439"/>
                  <a:pt x="4568" y="2439"/>
                </a:cubicBezTo>
                <a:close/>
              </a:path>
            </a:pathLst>
          </a:custGeom>
          <a:solidFill>
            <a:srgbClr val="FFFFFF">
              <a:alpha val="0"/>
              <a:lumMod val="85000"/>
            </a:srgbClr>
          </a:solidFill>
        </p:spPr>
        <p:txBody>
          <a:bodyPr vert="horz" lIns="91440" tIns="45720" rIns="91440" bIns="45720" anchor="t">
            <a:normAutofit/>
          </a:bodyPr>
          <a:lstStyle/>
          <a:p>
            <a:pPr marL="0" algn="l"/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rgbClr val="FFFCF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/>
          <p:cNvSpPr>
            <a:spLocks noGrp="1"/>
          </p:cNvSpPr>
          <p:nvPr>
            <p:ph type="title"/>
          </p:nvPr>
        </p:nvSpPr>
        <p:spPr>
          <a:xfrm>
            <a:off x="660400" y="2941256"/>
            <a:ext cx="5731164" cy="951057"/>
          </a:xfrm>
        </p:spPr>
        <p:txBody>
          <a:bodyPr vert="horz" lIns="91440" tIns="45720" rIns="91440" bIns="45720" anchor="b">
            <a:normAutofit/>
          </a:bodyPr>
          <a:lstStyle/>
          <a:p>
            <a:pPr algn="l">
              <a:lnSpc>
                <a:spcPct val="90000"/>
              </a:lnSpc>
              <a:spcBef>
                <a:spcPct val="0"/>
              </a:spcBef>
            </a:pPr>
            <a:r>
              <a:rPr lang="en-US" sz="2400" b="1" i="0" u="none" baseline="0">
                <a:solidFill>
                  <a:srgbClr val="2F2F2F"/>
                </a:solidFill>
                <a:latin typeface="Arial"/>
                <a:ea typeface="Arial"/>
              </a:rPr>
              <a:t>Click to edit Master title style</a:t>
            </a:r>
          </a:p>
        </p:txBody>
      </p:sp>
      <p:sp>
        <p:nvSpPr>
          <p:cNvPr id="3" name="AutoShape 3"/>
          <p:cNvSpPr>
            <a:spLocks noGrp="1"/>
          </p:cNvSpPr>
          <p:nvPr>
            <p:ph type="body" idx="1"/>
          </p:nvPr>
        </p:nvSpPr>
        <p:spPr>
          <a:xfrm>
            <a:off x="660400" y="3892313"/>
            <a:ext cx="5731164" cy="607887"/>
          </a:xfrm>
        </p:spPr>
        <p:txBody>
          <a:bodyPr vert="horz" lIns="91440" tIns="45720" rIns="91440" bIns="45720" anchor="t">
            <a:normAutofit/>
          </a:bodyPr>
          <a:lstStyle/>
          <a:p>
            <a:pPr marL="0" indent="0" algn="l">
              <a:lnSpc>
                <a:spcPct val="90000"/>
              </a:lnSpc>
              <a:spcBef>
                <a:spcPts val="1000"/>
              </a:spcBef>
            </a:pPr>
            <a:r>
              <a:rPr lang="en-US" sz="1200" b="0" i="0" u="none" baseline="0">
                <a:solidFill>
                  <a:srgbClr val="2F2F2F"/>
                </a:solidFill>
                <a:latin typeface="Arial"/>
                <a:ea typeface="Arial"/>
              </a:rPr>
              <a:t>Click to edit Master text styles</a:t>
            </a:r>
          </a:p>
        </p:txBody>
      </p:sp>
      <p:sp>
        <p:nvSpPr>
          <p:cNvPr id="4" name="AutoShape 4"/>
          <p:cNvSpPr>
            <a:spLocks noGrp="1"/>
          </p:cNvSpPr>
          <p:nvPr>
            <p:ph type="sldNum" sz="quarter" idx="12"/>
          </p:nvPr>
        </p:nvSpPr>
        <p:spPr>
          <a:xfrm>
            <a:off x="8857452" y="6438900"/>
            <a:ext cx="2661448" cy="215900"/>
          </a:xfrm>
          <a:prstGeom prst="rect">
            <a:avLst/>
          </a:prstGeom>
        </p:spPr>
        <p:txBody>
          <a:bodyPr vert="horz" lIns="91440" tIns="45720" rIns="91440" bIns="45720" anchor="t">
            <a:normAutofit/>
          </a:bodyPr>
          <a:lstStyle/>
          <a:p>
            <a:pPr marL="0" algn="l"/>
            <a:fld id="{3386411A-70EE-422D-B97C-F56BEE3FF077}" type="slidenum">
              <a:rPr lang="zh-CN" altLang="en-US" sz="1800" b="0" i="0" u="none" baseline="0">
                <a:solidFill>
                  <a:srgbClr val="2F2F2F"/>
                </a:solidFill>
                <a:latin typeface="Arial"/>
                <a:ea typeface="Arial"/>
              </a:rPr>
              <a:t>‹#›</a:t>
            </a:fld>
            <a:endParaRPr lang="zh-CN" altLang="en-US" sz="1800" b="0" i="0" u="none" baseline="0">
              <a:solidFill>
                <a:srgbClr val="2F2F2F"/>
              </a:solidFill>
              <a:latin typeface="Arial"/>
              <a:ea typeface="Arial"/>
            </a:endParaRPr>
          </a:p>
        </p:txBody>
      </p:sp>
      <p:sp>
        <p:nvSpPr>
          <p:cNvPr id="5" name="Freeform 5"/>
          <p:cNvSpPr/>
          <p:nvPr/>
        </p:nvSpPr>
        <p:spPr>
          <a:xfrm>
            <a:off x="8303126" y="0"/>
            <a:ext cx="647468" cy="2039718"/>
          </a:xfrm>
          <a:custGeom>
            <a:avLst/>
            <a:gdLst/>
            <a:ahLst/>
            <a:cxnLst/>
            <a:rect l="l" t="t" r="r" b="b"/>
            <a:pathLst>
              <a:path w="647468" h="2039718">
                <a:moveTo>
                  <a:pt x="361971" y="1205076"/>
                </a:moveTo>
                <a:lnTo>
                  <a:pt x="337217" y="1205076"/>
                </a:lnTo>
                <a:lnTo>
                  <a:pt x="337217" y="0"/>
                </a:lnTo>
                <a:lnTo>
                  <a:pt x="310189" y="0"/>
                </a:lnTo>
                <a:lnTo>
                  <a:pt x="310189" y="1205076"/>
                </a:lnTo>
                <a:lnTo>
                  <a:pt x="285434" y="1205076"/>
                </a:lnTo>
                <a:cubicBezTo>
                  <a:pt x="127751" y="1205076"/>
                  <a:pt x="0" y="1332890"/>
                  <a:pt x="0" y="1490510"/>
                </a:cubicBezTo>
                <a:lnTo>
                  <a:pt x="0" y="1993682"/>
                </a:lnTo>
                <a:cubicBezTo>
                  <a:pt x="0" y="2019069"/>
                  <a:pt x="20587" y="2039718"/>
                  <a:pt x="46036" y="2039718"/>
                </a:cubicBezTo>
                <a:lnTo>
                  <a:pt x="601433" y="2039718"/>
                </a:lnTo>
                <a:cubicBezTo>
                  <a:pt x="626882" y="2039718"/>
                  <a:pt x="647469" y="2019132"/>
                  <a:pt x="647469" y="1993682"/>
                </a:cubicBezTo>
                <a:lnTo>
                  <a:pt x="647469" y="1490510"/>
                </a:lnTo>
                <a:cubicBezTo>
                  <a:pt x="647405" y="1332890"/>
                  <a:pt x="519592" y="1205076"/>
                  <a:pt x="361971" y="1205076"/>
                </a:cubicBezTo>
                <a:close/>
              </a:path>
            </a:pathLst>
          </a:custGeom>
          <a:solidFill>
            <a:srgbClr val="FCCA99"/>
          </a:solidFill>
          <a:ln cap="flat">
            <a:prstDash val="solid"/>
          </a:ln>
        </p:spPr>
        <p:txBody>
          <a:bodyPr vert="horz" lIns="91440" tIns="45720" rIns="91440" bIns="45720" anchor="ctr">
            <a:normAutofit/>
          </a:bodyPr>
          <a:lstStyle/>
          <a:p>
            <a:pPr marL="0" algn="l"/>
            <a:endParaRPr/>
          </a:p>
        </p:txBody>
      </p:sp>
      <p:sp>
        <p:nvSpPr>
          <p:cNvPr id="6" name="Freeform 6"/>
          <p:cNvSpPr/>
          <p:nvPr/>
        </p:nvSpPr>
        <p:spPr>
          <a:xfrm>
            <a:off x="9591306" y="0"/>
            <a:ext cx="442107" cy="1392565"/>
          </a:xfrm>
          <a:custGeom>
            <a:avLst/>
            <a:gdLst/>
            <a:ahLst/>
            <a:cxnLst/>
            <a:rect l="l" t="t" r="r" b="b"/>
            <a:pathLst>
              <a:path w="442107" h="1392565">
                <a:moveTo>
                  <a:pt x="247166" y="822707"/>
                </a:moveTo>
                <a:lnTo>
                  <a:pt x="230242" y="822707"/>
                </a:lnTo>
                <a:lnTo>
                  <a:pt x="230242" y="0"/>
                </a:lnTo>
                <a:lnTo>
                  <a:pt x="211803" y="0"/>
                </a:lnTo>
                <a:lnTo>
                  <a:pt x="211803" y="822707"/>
                </a:lnTo>
                <a:lnTo>
                  <a:pt x="194878" y="822707"/>
                </a:lnTo>
                <a:cubicBezTo>
                  <a:pt x="87272" y="822707"/>
                  <a:pt x="0" y="909980"/>
                  <a:pt x="0" y="1017586"/>
                </a:cubicBezTo>
                <a:lnTo>
                  <a:pt x="0" y="1361117"/>
                </a:lnTo>
                <a:cubicBezTo>
                  <a:pt x="0" y="1378483"/>
                  <a:pt x="14082" y="1392566"/>
                  <a:pt x="31448" y="1392566"/>
                </a:cubicBezTo>
                <a:lnTo>
                  <a:pt x="410659" y="1392566"/>
                </a:lnTo>
                <a:cubicBezTo>
                  <a:pt x="428025" y="1392566"/>
                  <a:pt x="442107" y="1378483"/>
                  <a:pt x="442107" y="1361117"/>
                </a:cubicBezTo>
                <a:lnTo>
                  <a:pt x="442107" y="1017586"/>
                </a:lnTo>
                <a:cubicBezTo>
                  <a:pt x="442044" y="909980"/>
                  <a:pt x="354772" y="822707"/>
                  <a:pt x="247166" y="822707"/>
                </a:cubicBezTo>
                <a:close/>
              </a:path>
            </a:pathLst>
          </a:custGeom>
          <a:solidFill>
            <a:srgbClr val="FCCA99"/>
          </a:solidFill>
          <a:ln cap="flat">
            <a:prstDash val="solid"/>
          </a:ln>
        </p:spPr>
        <p:txBody>
          <a:bodyPr vert="horz" lIns="91440" tIns="45720" rIns="91440" bIns="45720" anchor="ctr">
            <a:normAutofit/>
          </a:bodyPr>
          <a:lstStyle/>
          <a:p>
            <a:pPr marL="0" algn="l"/>
            <a:endParaRPr/>
          </a:p>
        </p:txBody>
      </p:sp>
      <p:sp>
        <p:nvSpPr>
          <p:cNvPr id="7" name="Freeform 7"/>
          <p:cNvSpPr/>
          <p:nvPr/>
        </p:nvSpPr>
        <p:spPr>
          <a:xfrm>
            <a:off x="7155220" y="2418114"/>
            <a:ext cx="5036780" cy="4439886"/>
          </a:xfrm>
          <a:custGeom>
            <a:avLst/>
            <a:gdLst/>
            <a:ahLst/>
            <a:cxnLst/>
            <a:rect l="l" t="t" r="r" b="b"/>
            <a:pathLst>
              <a:path w="4422841" h="3898703">
                <a:moveTo>
                  <a:pt x="4422779" y="728047"/>
                </a:moveTo>
                <a:cubicBezTo>
                  <a:pt x="3953202" y="277162"/>
                  <a:pt x="3315584" y="0"/>
                  <a:pt x="2613176" y="0"/>
                </a:cubicBezTo>
                <a:cubicBezTo>
                  <a:pt x="1169965" y="0"/>
                  <a:pt x="0" y="1169965"/>
                  <a:pt x="0" y="2613176"/>
                </a:cubicBezTo>
                <a:cubicBezTo>
                  <a:pt x="0" y="3080543"/>
                  <a:pt x="122825" y="3519114"/>
                  <a:pt x="337722" y="3898704"/>
                </a:cubicBezTo>
                <a:lnTo>
                  <a:pt x="4422842" y="3898704"/>
                </a:lnTo>
                <a:lnTo>
                  <a:pt x="4422842" y="728047"/>
                </a:lnTo>
                <a:close/>
              </a:path>
            </a:pathLst>
          </a:custGeom>
          <a:solidFill>
            <a:srgbClr val="A24C35"/>
          </a:solidFill>
          <a:ln cap="flat">
            <a:prstDash val="solid"/>
          </a:ln>
        </p:spPr>
        <p:txBody>
          <a:bodyPr vert="horz" lIns="91440" tIns="45720" rIns="91440" bIns="45720" anchor="ctr">
            <a:normAutofit/>
          </a:bodyPr>
          <a:lstStyle/>
          <a:p>
            <a:pPr marL="0" algn="l"/>
            <a:endParaRPr/>
          </a:p>
        </p:txBody>
      </p:sp>
      <p:sp>
        <p:nvSpPr>
          <p:cNvPr id="8" name="Freeform 8"/>
          <p:cNvSpPr/>
          <p:nvPr/>
        </p:nvSpPr>
        <p:spPr>
          <a:xfrm>
            <a:off x="5971493" y="4269029"/>
            <a:ext cx="2338923" cy="1085403"/>
          </a:xfrm>
          <a:custGeom>
            <a:avLst/>
            <a:gdLst/>
            <a:ahLst/>
            <a:cxnLst/>
            <a:rect l="l" t="t" r="r" b="b"/>
            <a:pathLst>
              <a:path w="2053829" h="953102">
                <a:moveTo>
                  <a:pt x="2019999" y="871613"/>
                </a:moveTo>
                <a:lnTo>
                  <a:pt x="481369" y="953012"/>
                </a:lnTo>
                <a:cubicBezTo>
                  <a:pt x="456425" y="954338"/>
                  <a:pt x="432997" y="941077"/>
                  <a:pt x="421314" y="919038"/>
                </a:cubicBezTo>
                <a:lnTo>
                  <a:pt x="4214" y="133841"/>
                </a:lnTo>
                <a:cubicBezTo>
                  <a:pt x="-8037" y="110791"/>
                  <a:pt x="7813" y="82879"/>
                  <a:pt x="33831" y="81490"/>
                </a:cubicBezTo>
                <a:lnTo>
                  <a:pt x="1572461" y="91"/>
                </a:lnTo>
                <a:cubicBezTo>
                  <a:pt x="1597405" y="-1235"/>
                  <a:pt x="1620833" y="12026"/>
                  <a:pt x="1632516" y="34065"/>
                </a:cubicBezTo>
                <a:lnTo>
                  <a:pt x="2049616" y="819262"/>
                </a:lnTo>
                <a:cubicBezTo>
                  <a:pt x="2061867" y="842311"/>
                  <a:pt x="2046016" y="870223"/>
                  <a:pt x="2019999" y="871613"/>
                </a:cubicBezTo>
                <a:close/>
              </a:path>
            </a:pathLst>
          </a:custGeom>
          <a:solidFill>
            <a:srgbClr val="C86E56"/>
          </a:solidFill>
          <a:ln cap="flat">
            <a:prstDash val="solid"/>
          </a:ln>
        </p:spPr>
        <p:txBody>
          <a:bodyPr vert="horz" lIns="91440" tIns="45720" rIns="91440" bIns="45720" anchor="ctr">
            <a:normAutofit/>
          </a:bodyPr>
          <a:lstStyle/>
          <a:p>
            <a:pPr marL="0" algn="l"/>
            <a:endParaRPr/>
          </a:p>
        </p:txBody>
      </p:sp>
      <p:sp>
        <p:nvSpPr>
          <p:cNvPr id="9" name="Freeform 9"/>
          <p:cNvSpPr/>
          <p:nvPr/>
        </p:nvSpPr>
        <p:spPr>
          <a:xfrm>
            <a:off x="6765488" y="4750819"/>
            <a:ext cx="978835" cy="2098551"/>
          </a:xfrm>
          <a:custGeom>
            <a:avLst/>
            <a:gdLst/>
            <a:ahLst/>
            <a:cxnLst/>
            <a:rect l="l" t="t" r="r" b="b"/>
            <a:pathLst>
              <a:path w="859524" h="1842756">
                <a:moveTo>
                  <a:pt x="849230" y="127056"/>
                </a:moveTo>
                <a:lnTo>
                  <a:pt x="849293" y="126488"/>
                </a:lnTo>
                <a:lnTo>
                  <a:pt x="704177" y="0"/>
                </a:lnTo>
                <a:lnTo>
                  <a:pt x="633512" y="129203"/>
                </a:lnTo>
                <a:lnTo>
                  <a:pt x="29553" y="161157"/>
                </a:lnTo>
                <a:cubicBezTo>
                  <a:pt x="13008" y="162041"/>
                  <a:pt x="0" y="175744"/>
                  <a:pt x="0" y="192289"/>
                </a:cubicBezTo>
                <a:lnTo>
                  <a:pt x="0" y="1842756"/>
                </a:lnTo>
                <a:lnTo>
                  <a:pt x="859523" y="1842756"/>
                </a:lnTo>
                <a:lnTo>
                  <a:pt x="859523" y="150169"/>
                </a:lnTo>
                <a:cubicBezTo>
                  <a:pt x="859587" y="140949"/>
                  <a:pt x="855545" y="132803"/>
                  <a:pt x="849230" y="127056"/>
                </a:cubicBezTo>
                <a:close/>
              </a:path>
            </a:pathLst>
          </a:custGeom>
          <a:solidFill>
            <a:srgbClr val="341510"/>
          </a:solidFill>
          <a:ln cap="flat">
            <a:prstDash val="solid"/>
          </a:ln>
        </p:spPr>
        <p:txBody>
          <a:bodyPr vert="horz" lIns="91440" tIns="45720" rIns="91440" bIns="45720" anchor="ctr">
            <a:normAutofit/>
          </a:bodyPr>
          <a:lstStyle/>
          <a:p>
            <a:pPr marL="0" algn="l"/>
            <a:endParaRPr/>
          </a:p>
        </p:txBody>
      </p:sp>
      <p:sp>
        <p:nvSpPr>
          <p:cNvPr id="10" name="Freeform 10"/>
          <p:cNvSpPr/>
          <p:nvPr/>
        </p:nvSpPr>
        <p:spPr>
          <a:xfrm>
            <a:off x="6600227" y="4740125"/>
            <a:ext cx="978834" cy="2108741"/>
          </a:xfrm>
          <a:custGeom>
            <a:avLst/>
            <a:gdLst/>
            <a:ahLst/>
            <a:cxnLst/>
            <a:rect l="l" t="t" r="r" b="b"/>
            <a:pathLst>
              <a:path w="859523" h="1851704">
                <a:moveTo>
                  <a:pt x="0" y="73361"/>
                </a:moveTo>
                <a:lnTo>
                  <a:pt x="0" y="1851705"/>
                </a:lnTo>
                <a:lnTo>
                  <a:pt x="859523" y="1851705"/>
                </a:lnTo>
                <a:lnTo>
                  <a:pt x="859523" y="31177"/>
                </a:lnTo>
                <a:cubicBezTo>
                  <a:pt x="859523" y="13306"/>
                  <a:pt x="844557" y="-903"/>
                  <a:pt x="826685" y="45"/>
                </a:cubicBezTo>
                <a:lnTo>
                  <a:pt x="29553" y="42228"/>
                </a:lnTo>
                <a:cubicBezTo>
                  <a:pt x="13008" y="43049"/>
                  <a:pt x="0" y="56753"/>
                  <a:pt x="0" y="73361"/>
                </a:cubicBezTo>
                <a:close/>
              </a:path>
            </a:pathLst>
          </a:custGeom>
          <a:solidFill>
            <a:srgbClr val="FFC895"/>
          </a:solidFill>
          <a:ln cap="flat">
            <a:prstDash val="solid"/>
          </a:ln>
        </p:spPr>
        <p:txBody>
          <a:bodyPr vert="horz" lIns="91440" tIns="45720" rIns="91440" bIns="45720" anchor="ctr">
            <a:normAutofit/>
          </a:bodyPr>
          <a:lstStyle/>
          <a:p>
            <a:pPr marL="0" algn="l"/>
            <a:endParaRPr/>
          </a:p>
        </p:txBody>
      </p:sp>
      <p:sp>
        <p:nvSpPr>
          <p:cNvPr id="11" name="Freeform 11"/>
          <p:cNvSpPr/>
          <p:nvPr/>
        </p:nvSpPr>
        <p:spPr>
          <a:xfrm>
            <a:off x="11240685" y="3837570"/>
            <a:ext cx="709225" cy="1049167"/>
          </a:xfrm>
          <a:custGeom>
            <a:avLst/>
            <a:gdLst/>
            <a:ahLst/>
            <a:cxnLst/>
            <a:rect l="l" t="t" r="r" b="b"/>
            <a:pathLst>
              <a:path w="622777" h="921283">
                <a:moveTo>
                  <a:pt x="622777" y="305516"/>
                </a:moveTo>
                <a:cubicBezTo>
                  <a:pt x="622777" y="200688"/>
                  <a:pt x="486122" y="11682"/>
                  <a:pt x="0" y="0"/>
                </a:cubicBezTo>
                <a:lnTo>
                  <a:pt x="0" y="446212"/>
                </a:lnTo>
                <a:cubicBezTo>
                  <a:pt x="0" y="446212"/>
                  <a:pt x="539925" y="432319"/>
                  <a:pt x="622777" y="921283"/>
                </a:cubicBezTo>
                <a:lnTo>
                  <a:pt x="622777" y="305516"/>
                </a:lnTo>
                <a:close/>
              </a:path>
            </a:pathLst>
          </a:custGeom>
          <a:solidFill>
            <a:srgbClr val="341510"/>
          </a:solidFill>
          <a:ln cap="flat">
            <a:prstDash val="solid"/>
          </a:ln>
        </p:spPr>
        <p:txBody>
          <a:bodyPr vert="horz" lIns="91440" tIns="45720" rIns="91440" bIns="45720" anchor="ctr">
            <a:normAutofit/>
          </a:bodyPr>
          <a:lstStyle/>
          <a:p>
            <a:pPr marL="0" algn="l"/>
            <a:endParaRPr/>
          </a:p>
        </p:txBody>
      </p:sp>
      <p:sp>
        <p:nvSpPr>
          <p:cNvPr id="12" name="Freeform 12"/>
          <p:cNvSpPr/>
          <p:nvPr/>
        </p:nvSpPr>
        <p:spPr>
          <a:xfrm>
            <a:off x="10497587" y="4185423"/>
            <a:ext cx="1452395" cy="1182671"/>
          </a:xfrm>
          <a:custGeom>
            <a:avLst/>
            <a:gdLst/>
            <a:ahLst/>
            <a:cxnLst/>
            <a:rect l="l" t="t" r="r" b="b"/>
            <a:pathLst>
              <a:path w="1275361" h="1038514">
                <a:moveTo>
                  <a:pt x="0" y="368538"/>
                </a:moveTo>
                <a:lnTo>
                  <a:pt x="0" y="1036783"/>
                </a:lnTo>
                <a:cubicBezTo>
                  <a:pt x="0" y="1036783"/>
                  <a:pt x="938649" y="1081745"/>
                  <a:pt x="1233430" y="713459"/>
                </a:cubicBezTo>
                <a:cubicBezTo>
                  <a:pt x="1260963" y="679106"/>
                  <a:pt x="1275361" y="640333"/>
                  <a:pt x="1275361" y="600991"/>
                </a:cubicBezTo>
                <a:lnTo>
                  <a:pt x="1275361" y="0"/>
                </a:lnTo>
                <a:cubicBezTo>
                  <a:pt x="1236335" y="213760"/>
                  <a:pt x="861355" y="373970"/>
                  <a:pt x="0" y="368538"/>
                </a:cubicBezTo>
                <a:close/>
              </a:path>
            </a:pathLst>
          </a:custGeom>
          <a:solidFill>
            <a:srgbClr val="C86E56"/>
          </a:solidFill>
          <a:ln cap="flat">
            <a:prstDash val="solid"/>
          </a:ln>
        </p:spPr>
        <p:txBody>
          <a:bodyPr vert="horz" lIns="91440" tIns="45720" rIns="91440" bIns="45720" anchor="ctr">
            <a:normAutofit/>
          </a:bodyPr>
          <a:lstStyle/>
          <a:p>
            <a:pPr marL="0" algn="l"/>
            <a:endParaRPr/>
          </a:p>
        </p:txBody>
      </p:sp>
      <p:sp>
        <p:nvSpPr>
          <p:cNvPr id="13" name="Freeform 13"/>
          <p:cNvSpPr/>
          <p:nvPr/>
        </p:nvSpPr>
        <p:spPr>
          <a:xfrm>
            <a:off x="7434363" y="2741441"/>
            <a:ext cx="392661" cy="701492"/>
          </a:xfrm>
          <a:custGeom>
            <a:avLst/>
            <a:gdLst/>
            <a:ahLst/>
            <a:cxnLst/>
            <a:rect l="l" t="t" r="r" b="b"/>
            <a:pathLst>
              <a:path w="344799" h="615986">
                <a:moveTo>
                  <a:pt x="344800" y="442453"/>
                </a:moveTo>
                <a:lnTo>
                  <a:pt x="34801" y="8050"/>
                </a:lnTo>
                <a:cubicBezTo>
                  <a:pt x="28359" y="-981"/>
                  <a:pt x="15666" y="-2686"/>
                  <a:pt x="7078" y="4324"/>
                </a:cubicBezTo>
                <a:lnTo>
                  <a:pt x="7078" y="4324"/>
                </a:lnTo>
                <a:cubicBezTo>
                  <a:pt x="-184" y="10260"/>
                  <a:pt x="-2142" y="20616"/>
                  <a:pt x="2531" y="28762"/>
                </a:cubicBezTo>
                <a:lnTo>
                  <a:pt x="90814" y="182720"/>
                </a:lnTo>
                <a:cubicBezTo>
                  <a:pt x="95044" y="190045"/>
                  <a:pt x="94539" y="199202"/>
                  <a:pt x="89550" y="206022"/>
                </a:cubicBezTo>
                <a:lnTo>
                  <a:pt x="23307" y="296704"/>
                </a:lnTo>
                <a:cubicBezTo>
                  <a:pt x="-5047" y="335541"/>
                  <a:pt x="-5615" y="388144"/>
                  <a:pt x="21918" y="427612"/>
                </a:cubicBezTo>
                <a:lnTo>
                  <a:pt x="153395" y="615987"/>
                </a:lnTo>
                <a:lnTo>
                  <a:pt x="344800" y="442453"/>
                </a:lnTo>
                <a:close/>
              </a:path>
            </a:pathLst>
          </a:custGeom>
          <a:solidFill>
            <a:srgbClr val="FDC2B8"/>
          </a:solidFill>
          <a:ln cap="flat">
            <a:prstDash val="solid"/>
          </a:ln>
        </p:spPr>
        <p:txBody>
          <a:bodyPr vert="horz" lIns="91440" tIns="45720" rIns="91440" bIns="45720" anchor="ctr">
            <a:normAutofit/>
          </a:bodyPr>
          <a:lstStyle/>
          <a:p>
            <a:pPr marL="0" algn="l"/>
            <a:endParaRPr/>
          </a:p>
        </p:txBody>
      </p:sp>
      <p:sp>
        <p:nvSpPr>
          <p:cNvPr id="14" name="Freeform 14"/>
          <p:cNvSpPr/>
          <p:nvPr/>
        </p:nvSpPr>
        <p:spPr>
          <a:xfrm>
            <a:off x="9217285" y="5425630"/>
            <a:ext cx="860318" cy="1440097"/>
          </a:xfrm>
          <a:custGeom>
            <a:avLst/>
            <a:gdLst/>
            <a:ahLst/>
            <a:cxnLst/>
            <a:rect l="l" t="t" r="r" b="b"/>
            <a:pathLst>
              <a:path w="755453" h="1264562">
                <a:moveTo>
                  <a:pt x="0" y="0"/>
                </a:moveTo>
                <a:lnTo>
                  <a:pt x="57845" y="1264562"/>
                </a:lnTo>
                <a:lnTo>
                  <a:pt x="755454" y="1264562"/>
                </a:lnTo>
                <a:lnTo>
                  <a:pt x="748002" y="273815"/>
                </a:lnTo>
                <a:close/>
              </a:path>
            </a:pathLst>
          </a:custGeom>
          <a:solidFill>
            <a:srgbClr val="192845"/>
          </a:solidFill>
          <a:ln cap="flat">
            <a:prstDash val="solid"/>
          </a:ln>
        </p:spPr>
        <p:txBody>
          <a:bodyPr vert="horz" lIns="91440" tIns="45720" rIns="91440" bIns="45720" anchor="ctr">
            <a:normAutofit/>
          </a:bodyPr>
          <a:lstStyle/>
          <a:p>
            <a:pPr marL="0" algn="l"/>
            <a:endParaRPr/>
          </a:p>
        </p:txBody>
      </p:sp>
      <p:sp>
        <p:nvSpPr>
          <p:cNvPr id="15" name="Freeform 15"/>
          <p:cNvSpPr/>
          <p:nvPr/>
        </p:nvSpPr>
        <p:spPr>
          <a:xfrm>
            <a:off x="9790232" y="5354649"/>
            <a:ext cx="1070814" cy="1511077"/>
          </a:xfrm>
          <a:custGeom>
            <a:avLst/>
            <a:gdLst/>
            <a:ahLst/>
            <a:cxnLst/>
            <a:rect l="l" t="t" r="r" b="b"/>
            <a:pathLst>
              <a:path w="940291" h="1326890">
                <a:moveTo>
                  <a:pt x="0" y="0"/>
                </a:moveTo>
                <a:lnTo>
                  <a:pt x="89040" y="1326890"/>
                </a:lnTo>
                <a:lnTo>
                  <a:pt x="940291" y="1326890"/>
                </a:lnTo>
                <a:lnTo>
                  <a:pt x="932839" y="336143"/>
                </a:lnTo>
                <a:close/>
              </a:path>
            </a:pathLst>
          </a:custGeom>
          <a:solidFill>
            <a:srgbClr val="253D5F"/>
          </a:solidFill>
          <a:ln cap="flat">
            <a:prstDash val="solid"/>
          </a:ln>
        </p:spPr>
        <p:txBody>
          <a:bodyPr vert="horz" lIns="91440" tIns="45720" rIns="91440" bIns="45720" anchor="ctr">
            <a:normAutofit/>
          </a:bodyPr>
          <a:lstStyle/>
          <a:p>
            <a:pPr marL="0" algn="l"/>
            <a:endParaRPr/>
          </a:p>
        </p:txBody>
      </p:sp>
      <p:sp>
        <p:nvSpPr>
          <p:cNvPr id="16" name="Freeform 16"/>
          <p:cNvSpPr/>
          <p:nvPr/>
        </p:nvSpPr>
        <p:spPr>
          <a:xfrm>
            <a:off x="9486031" y="2049243"/>
            <a:ext cx="1600461" cy="1686568"/>
          </a:xfrm>
          <a:custGeom>
            <a:avLst/>
            <a:gdLst/>
            <a:ahLst/>
            <a:cxnLst/>
            <a:rect l="l" t="t" r="r" b="b"/>
            <a:pathLst>
              <a:path w="1405379" h="1480990">
                <a:moveTo>
                  <a:pt x="421521" y="23093"/>
                </a:moveTo>
                <a:cubicBezTo>
                  <a:pt x="421521" y="23093"/>
                  <a:pt x="282024" y="-39235"/>
                  <a:pt x="192920" y="40901"/>
                </a:cubicBezTo>
                <a:cubicBezTo>
                  <a:pt x="103880" y="121038"/>
                  <a:pt x="14840" y="224918"/>
                  <a:pt x="32648" y="486166"/>
                </a:cubicBezTo>
                <a:cubicBezTo>
                  <a:pt x="50456" y="747414"/>
                  <a:pt x="195888" y="929979"/>
                  <a:pt x="0" y="1263911"/>
                </a:cubicBezTo>
                <a:cubicBezTo>
                  <a:pt x="0" y="1263911"/>
                  <a:pt x="151368" y="1584520"/>
                  <a:pt x="498689" y="1446476"/>
                </a:cubicBezTo>
                <a:cubicBezTo>
                  <a:pt x="846009" y="1308432"/>
                  <a:pt x="1028573" y="1464284"/>
                  <a:pt x="1179942" y="1459863"/>
                </a:cubicBezTo>
                <a:cubicBezTo>
                  <a:pt x="1331311" y="1455379"/>
                  <a:pt x="1442643" y="1353015"/>
                  <a:pt x="1393702" y="1134835"/>
                </a:cubicBezTo>
                <a:cubicBezTo>
                  <a:pt x="1344698" y="916654"/>
                  <a:pt x="1197813" y="996790"/>
                  <a:pt x="1131002" y="898846"/>
                </a:cubicBezTo>
                <a:cubicBezTo>
                  <a:pt x="1064189" y="800902"/>
                  <a:pt x="912821" y="662857"/>
                  <a:pt x="810393" y="627241"/>
                </a:cubicBezTo>
                <a:cubicBezTo>
                  <a:pt x="707965" y="591562"/>
                  <a:pt x="825233" y="60162"/>
                  <a:pt x="421521" y="23093"/>
                </a:cubicBezTo>
                <a:close/>
              </a:path>
            </a:pathLst>
          </a:custGeom>
          <a:solidFill>
            <a:srgbClr val="25265E"/>
          </a:solidFill>
          <a:ln cap="flat">
            <a:prstDash val="solid"/>
          </a:ln>
        </p:spPr>
        <p:txBody>
          <a:bodyPr vert="horz" lIns="91440" tIns="45720" rIns="91440" bIns="45720" anchor="ctr">
            <a:normAutofit/>
          </a:bodyPr>
          <a:lstStyle/>
          <a:p>
            <a:pPr marL="0" algn="l"/>
            <a:endParaRPr/>
          </a:p>
        </p:txBody>
      </p:sp>
      <p:sp>
        <p:nvSpPr>
          <p:cNvPr id="17" name="Freeform 17"/>
          <p:cNvSpPr/>
          <p:nvPr/>
        </p:nvSpPr>
        <p:spPr>
          <a:xfrm>
            <a:off x="9129102" y="3103135"/>
            <a:ext cx="1821442" cy="2898403"/>
          </a:xfrm>
          <a:custGeom>
            <a:avLst/>
            <a:gdLst/>
            <a:ahLst/>
            <a:cxnLst/>
            <a:rect l="l" t="t" r="r" b="b"/>
            <a:pathLst>
              <a:path w="1599424" h="2545113">
                <a:moveTo>
                  <a:pt x="607256" y="10420"/>
                </a:moveTo>
                <a:cubicBezTo>
                  <a:pt x="607256" y="10420"/>
                  <a:pt x="251032" y="56455"/>
                  <a:pt x="75919" y="293897"/>
                </a:cubicBezTo>
                <a:cubicBezTo>
                  <a:pt x="75919" y="293897"/>
                  <a:pt x="-33897" y="1709827"/>
                  <a:pt x="10623" y="2386660"/>
                </a:cubicBezTo>
                <a:cubicBezTo>
                  <a:pt x="10623" y="2386660"/>
                  <a:pt x="598352" y="2689460"/>
                  <a:pt x="1569081" y="2457892"/>
                </a:cubicBezTo>
                <a:cubicBezTo>
                  <a:pt x="1569081" y="2457892"/>
                  <a:pt x="1813974" y="53424"/>
                  <a:pt x="912330" y="0"/>
                </a:cubicBezTo>
                <a:lnTo>
                  <a:pt x="607256" y="10420"/>
                </a:lnTo>
                <a:close/>
              </a:path>
            </a:pathLst>
          </a:custGeom>
          <a:solidFill>
            <a:srgbClr val="D24927"/>
          </a:solidFill>
          <a:ln cap="flat">
            <a:prstDash val="solid"/>
          </a:ln>
        </p:spPr>
        <p:txBody>
          <a:bodyPr vert="horz" lIns="91440" tIns="45720" rIns="91440" bIns="45720" anchor="ctr">
            <a:normAutofit/>
          </a:bodyPr>
          <a:lstStyle/>
          <a:p>
            <a:pPr marL="0" algn="l"/>
            <a:endParaRPr/>
          </a:p>
        </p:txBody>
      </p:sp>
      <p:sp>
        <p:nvSpPr>
          <p:cNvPr id="18" name="Freeform 18"/>
          <p:cNvSpPr/>
          <p:nvPr/>
        </p:nvSpPr>
        <p:spPr>
          <a:xfrm>
            <a:off x="7511822" y="3160667"/>
            <a:ext cx="2029943" cy="1278926"/>
          </a:xfrm>
          <a:custGeom>
            <a:avLst/>
            <a:gdLst/>
            <a:ahLst/>
            <a:cxnLst/>
            <a:rect l="l" t="t" r="r" b="b"/>
            <a:pathLst>
              <a:path w="1782511" h="1123036">
                <a:moveTo>
                  <a:pt x="1718731" y="32648"/>
                </a:moveTo>
                <a:cubicBezTo>
                  <a:pt x="1718731" y="32648"/>
                  <a:pt x="1504908" y="102744"/>
                  <a:pt x="866849" y="665340"/>
                </a:cubicBezTo>
                <a:cubicBezTo>
                  <a:pt x="836411" y="692178"/>
                  <a:pt x="789554" y="687126"/>
                  <a:pt x="765431" y="654541"/>
                </a:cubicBezTo>
                <a:lnTo>
                  <a:pt x="282024" y="0"/>
                </a:lnTo>
                <a:lnTo>
                  <a:pt x="0" y="210792"/>
                </a:lnTo>
                <a:lnTo>
                  <a:pt x="464651" y="916800"/>
                </a:lnTo>
                <a:cubicBezTo>
                  <a:pt x="591076" y="1108963"/>
                  <a:pt x="840452" y="1177480"/>
                  <a:pt x="1047329" y="1076883"/>
                </a:cubicBezTo>
                <a:lnTo>
                  <a:pt x="1782512" y="706513"/>
                </a:lnTo>
                <a:lnTo>
                  <a:pt x="1718731" y="32648"/>
                </a:lnTo>
                <a:close/>
              </a:path>
            </a:pathLst>
          </a:custGeom>
          <a:solidFill>
            <a:srgbClr val="D24927"/>
          </a:solidFill>
          <a:ln cap="flat">
            <a:prstDash val="solid"/>
          </a:ln>
        </p:spPr>
        <p:txBody>
          <a:bodyPr vert="horz" lIns="91440" tIns="45720" rIns="91440" bIns="45720" anchor="ctr">
            <a:normAutofit/>
          </a:bodyPr>
          <a:lstStyle/>
          <a:p>
            <a:pPr marL="0" algn="l"/>
            <a:endParaRPr/>
          </a:p>
        </p:txBody>
      </p:sp>
      <p:sp>
        <p:nvSpPr>
          <p:cNvPr id="19" name="Freeform 19"/>
          <p:cNvSpPr/>
          <p:nvPr/>
        </p:nvSpPr>
        <p:spPr>
          <a:xfrm>
            <a:off x="8509929" y="3114827"/>
            <a:ext cx="1310721" cy="2909134"/>
          </a:xfrm>
          <a:custGeom>
            <a:avLst/>
            <a:gdLst/>
            <a:ahLst/>
            <a:cxnLst/>
            <a:rect l="l" t="t" r="r" b="b"/>
            <a:pathLst>
              <a:path w="1150956" h="2554536">
                <a:moveTo>
                  <a:pt x="1150957" y="153"/>
                </a:moveTo>
                <a:cubicBezTo>
                  <a:pt x="1150957" y="153"/>
                  <a:pt x="821445" y="158973"/>
                  <a:pt x="963972" y="2554537"/>
                </a:cubicBezTo>
                <a:cubicBezTo>
                  <a:pt x="963972" y="2554537"/>
                  <a:pt x="647848" y="2530035"/>
                  <a:pt x="480881" y="2383087"/>
                </a:cubicBezTo>
                <a:cubicBezTo>
                  <a:pt x="480881" y="2383087"/>
                  <a:pt x="429667" y="1481443"/>
                  <a:pt x="474188" y="1178642"/>
                </a:cubicBezTo>
                <a:lnTo>
                  <a:pt x="133561" y="1234277"/>
                </a:lnTo>
                <a:lnTo>
                  <a:pt x="0" y="673259"/>
                </a:lnTo>
                <a:cubicBezTo>
                  <a:pt x="-63" y="673259"/>
                  <a:pt x="652268" y="-11720"/>
                  <a:pt x="1150957" y="153"/>
                </a:cubicBezTo>
                <a:close/>
              </a:path>
            </a:pathLst>
          </a:custGeom>
          <a:solidFill>
            <a:srgbClr val="FDBC00"/>
          </a:solidFill>
          <a:ln cap="flat">
            <a:prstDash val="solid"/>
          </a:ln>
        </p:spPr>
        <p:txBody>
          <a:bodyPr vert="horz" lIns="91440" tIns="45720" rIns="91440" bIns="45720" anchor="ctr">
            <a:normAutofit/>
          </a:bodyPr>
          <a:lstStyle/>
          <a:p>
            <a:pPr marL="0" algn="l"/>
            <a:endParaRPr/>
          </a:p>
        </p:txBody>
      </p:sp>
      <p:sp>
        <p:nvSpPr>
          <p:cNvPr id="20" name="Freeform 20"/>
          <p:cNvSpPr/>
          <p:nvPr/>
        </p:nvSpPr>
        <p:spPr>
          <a:xfrm>
            <a:off x="9795337" y="2664598"/>
            <a:ext cx="372663" cy="584251"/>
          </a:xfrm>
          <a:custGeom>
            <a:avLst/>
            <a:gdLst/>
            <a:ahLst/>
            <a:cxnLst/>
            <a:rect l="l" t="t" r="r" b="b"/>
            <a:pathLst>
              <a:path w="327239" h="513036">
                <a:moveTo>
                  <a:pt x="0" y="117963"/>
                </a:moveTo>
                <a:cubicBezTo>
                  <a:pt x="0" y="117963"/>
                  <a:pt x="31196" y="351741"/>
                  <a:pt x="17808" y="463073"/>
                </a:cubicBezTo>
                <a:cubicBezTo>
                  <a:pt x="17808" y="463073"/>
                  <a:pt x="186985" y="616715"/>
                  <a:pt x="327239" y="385147"/>
                </a:cubicBezTo>
                <a:cubicBezTo>
                  <a:pt x="327239" y="385147"/>
                  <a:pt x="260428" y="327239"/>
                  <a:pt x="227085" y="0"/>
                </a:cubicBezTo>
                <a:lnTo>
                  <a:pt x="0" y="117963"/>
                </a:lnTo>
                <a:close/>
              </a:path>
            </a:pathLst>
          </a:custGeom>
          <a:solidFill>
            <a:srgbClr val="FDC2B8"/>
          </a:solidFill>
          <a:ln cap="flat">
            <a:prstDash val="solid"/>
          </a:ln>
        </p:spPr>
        <p:txBody>
          <a:bodyPr vert="horz" lIns="91440" tIns="45720" rIns="91440" bIns="45720" anchor="ctr">
            <a:normAutofit/>
          </a:bodyPr>
          <a:lstStyle/>
          <a:p>
            <a:pPr marL="0" algn="l"/>
            <a:endParaRPr/>
          </a:p>
        </p:txBody>
      </p:sp>
      <p:sp>
        <p:nvSpPr>
          <p:cNvPr id="21" name="Freeform 21"/>
          <p:cNvSpPr/>
          <p:nvPr/>
        </p:nvSpPr>
        <p:spPr>
          <a:xfrm>
            <a:off x="9795337" y="2664598"/>
            <a:ext cx="282482" cy="372490"/>
          </a:xfrm>
          <a:custGeom>
            <a:avLst/>
            <a:gdLst/>
            <a:ahLst/>
            <a:cxnLst/>
            <a:rect l="l" t="t" r="r" b="b"/>
            <a:pathLst>
              <a:path w="248050" h="327087">
                <a:moveTo>
                  <a:pt x="248050" y="153200"/>
                </a:moveTo>
                <a:cubicBezTo>
                  <a:pt x="240346" y="110195"/>
                  <a:pt x="233147" y="59613"/>
                  <a:pt x="227085" y="0"/>
                </a:cubicBezTo>
                <a:lnTo>
                  <a:pt x="0" y="117963"/>
                </a:lnTo>
                <a:cubicBezTo>
                  <a:pt x="0" y="117963"/>
                  <a:pt x="14083" y="223674"/>
                  <a:pt x="19261" y="326734"/>
                </a:cubicBezTo>
                <a:cubicBezTo>
                  <a:pt x="125920" y="333554"/>
                  <a:pt x="201256" y="240472"/>
                  <a:pt x="248050" y="153200"/>
                </a:cubicBezTo>
                <a:close/>
              </a:path>
            </a:pathLst>
          </a:custGeom>
          <a:solidFill>
            <a:srgbClr val="FDC2B8"/>
          </a:solidFill>
          <a:ln cap="flat">
            <a:prstDash val="solid"/>
          </a:ln>
        </p:spPr>
        <p:txBody>
          <a:bodyPr vert="horz" lIns="91440" tIns="45720" rIns="91440" bIns="45720" anchor="ctr">
            <a:normAutofit/>
          </a:bodyPr>
          <a:lstStyle/>
          <a:p>
            <a:pPr marL="0" algn="l"/>
            <a:endParaRPr/>
          </a:p>
        </p:txBody>
      </p:sp>
      <p:sp>
        <p:nvSpPr>
          <p:cNvPr id="22" name="Freeform 22"/>
          <p:cNvSpPr/>
          <p:nvPr/>
        </p:nvSpPr>
        <p:spPr>
          <a:xfrm>
            <a:off x="9572707" y="2188229"/>
            <a:ext cx="597663" cy="757587"/>
          </a:xfrm>
          <a:custGeom>
            <a:avLst/>
            <a:gdLst/>
            <a:ahLst/>
            <a:cxnLst/>
            <a:rect l="l" t="t" r="r" b="b"/>
            <a:pathLst>
              <a:path w="524813" h="665244">
                <a:moveTo>
                  <a:pt x="15897" y="96937"/>
                </a:moveTo>
                <a:cubicBezTo>
                  <a:pt x="15897" y="96937"/>
                  <a:pt x="-73143" y="548138"/>
                  <a:pt x="170233" y="649050"/>
                </a:cubicBezTo>
                <a:cubicBezTo>
                  <a:pt x="413673" y="749963"/>
                  <a:pt x="523490" y="346250"/>
                  <a:pt x="523490" y="346250"/>
                </a:cubicBezTo>
                <a:cubicBezTo>
                  <a:pt x="523490" y="346250"/>
                  <a:pt x="568010" y="-81207"/>
                  <a:pt x="140553" y="13770"/>
                </a:cubicBezTo>
                <a:lnTo>
                  <a:pt x="15897" y="96937"/>
                </a:lnTo>
                <a:close/>
              </a:path>
            </a:pathLst>
          </a:custGeom>
          <a:solidFill>
            <a:srgbClr val="FDC2B8"/>
          </a:solidFill>
          <a:ln cap="flat">
            <a:prstDash val="solid"/>
          </a:ln>
        </p:spPr>
        <p:txBody>
          <a:bodyPr vert="horz" lIns="91440" tIns="45720" rIns="91440" bIns="45720" anchor="ctr">
            <a:normAutofit/>
          </a:bodyPr>
          <a:lstStyle/>
          <a:p>
            <a:pPr marL="0" algn="l"/>
            <a:endParaRPr/>
          </a:p>
        </p:txBody>
      </p:sp>
      <p:sp>
        <p:nvSpPr>
          <p:cNvPr id="23" name="Freeform 23"/>
          <p:cNvSpPr/>
          <p:nvPr/>
        </p:nvSpPr>
        <p:spPr>
          <a:xfrm>
            <a:off x="9746292" y="2112093"/>
            <a:ext cx="507005" cy="484041"/>
          </a:xfrm>
          <a:custGeom>
            <a:avLst/>
            <a:gdLst/>
            <a:ahLst/>
            <a:cxnLst/>
            <a:rect l="l" t="t" r="r" b="b"/>
            <a:pathLst>
              <a:path w="445206" h="425041">
                <a:moveTo>
                  <a:pt x="0" y="95530"/>
                </a:moveTo>
                <a:cubicBezTo>
                  <a:pt x="0" y="95530"/>
                  <a:pt x="127624" y="330066"/>
                  <a:pt x="412616" y="425042"/>
                </a:cubicBezTo>
                <a:cubicBezTo>
                  <a:pt x="412616" y="425042"/>
                  <a:pt x="528369" y="169730"/>
                  <a:pt x="323576" y="71785"/>
                </a:cubicBezTo>
                <a:cubicBezTo>
                  <a:pt x="118721" y="-26159"/>
                  <a:pt x="29680" y="-29127"/>
                  <a:pt x="0" y="95530"/>
                </a:cubicBezTo>
                <a:close/>
              </a:path>
            </a:pathLst>
          </a:custGeom>
          <a:solidFill>
            <a:srgbClr val="25265E"/>
          </a:solidFill>
          <a:ln cap="flat">
            <a:prstDash val="solid"/>
          </a:ln>
        </p:spPr>
        <p:txBody>
          <a:bodyPr vert="horz" lIns="91440" tIns="45720" rIns="91440" bIns="45720" anchor="ctr">
            <a:normAutofit/>
          </a:bodyPr>
          <a:lstStyle/>
          <a:p>
            <a:pPr marL="0" algn="l"/>
            <a:endParaRPr/>
          </a:p>
        </p:txBody>
      </p:sp>
      <p:sp>
        <p:nvSpPr>
          <p:cNvPr id="24" name="Freeform 24"/>
          <p:cNvSpPr/>
          <p:nvPr/>
        </p:nvSpPr>
        <p:spPr>
          <a:xfrm>
            <a:off x="9924641" y="3103207"/>
            <a:ext cx="1129501" cy="3007219"/>
          </a:xfrm>
          <a:custGeom>
            <a:avLst/>
            <a:gdLst/>
            <a:ahLst/>
            <a:cxnLst/>
            <a:rect l="l" t="t" r="r" b="b"/>
            <a:pathLst>
              <a:path w="991825" h="2640666">
                <a:moveTo>
                  <a:pt x="213697" y="0"/>
                </a:moveTo>
                <a:cubicBezTo>
                  <a:pt x="213697" y="0"/>
                  <a:pt x="46730" y="182564"/>
                  <a:pt x="46730" y="563291"/>
                </a:cubicBezTo>
                <a:cubicBezTo>
                  <a:pt x="46730" y="944017"/>
                  <a:pt x="0" y="2640456"/>
                  <a:pt x="0" y="2640456"/>
                </a:cubicBezTo>
                <a:cubicBezTo>
                  <a:pt x="0" y="2640456"/>
                  <a:pt x="781471" y="2653844"/>
                  <a:pt x="915031" y="2466796"/>
                </a:cubicBezTo>
                <a:cubicBezTo>
                  <a:pt x="1048592" y="2279748"/>
                  <a:pt x="1108710" y="77926"/>
                  <a:pt x="213697" y="0"/>
                </a:cubicBezTo>
                <a:close/>
              </a:path>
            </a:pathLst>
          </a:custGeom>
          <a:solidFill>
            <a:srgbClr val="FDBC00"/>
          </a:solidFill>
          <a:ln cap="flat">
            <a:prstDash val="solid"/>
          </a:ln>
        </p:spPr>
        <p:txBody>
          <a:bodyPr vert="horz" lIns="91440" tIns="45720" rIns="91440" bIns="45720" anchor="ctr">
            <a:normAutofit/>
          </a:bodyPr>
          <a:lstStyle/>
          <a:p>
            <a:pPr marL="0" algn="l"/>
            <a:endParaRPr/>
          </a:p>
        </p:txBody>
      </p:sp>
      <p:sp>
        <p:nvSpPr>
          <p:cNvPr id="25" name="Freeform 25"/>
          <p:cNvSpPr/>
          <p:nvPr/>
        </p:nvSpPr>
        <p:spPr>
          <a:xfrm>
            <a:off x="10079259" y="3803012"/>
            <a:ext cx="904045" cy="1653108"/>
          </a:xfrm>
          <a:custGeom>
            <a:avLst/>
            <a:gdLst/>
            <a:ahLst/>
            <a:cxnLst/>
            <a:rect l="l" t="t" r="r" b="b"/>
            <a:pathLst>
              <a:path w="793850" h="1451609">
                <a:moveTo>
                  <a:pt x="0" y="62328"/>
                </a:moveTo>
                <a:cubicBezTo>
                  <a:pt x="0" y="62328"/>
                  <a:pt x="195888" y="547693"/>
                  <a:pt x="258280" y="779198"/>
                </a:cubicBezTo>
                <a:lnTo>
                  <a:pt x="405228" y="992958"/>
                </a:lnTo>
                <a:cubicBezTo>
                  <a:pt x="405228" y="992958"/>
                  <a:pt x="472040" y="1126518"/>
                  <a:pt x="414132" y="1451610"/>
                </a:cubicBezTo>
                <a:cubicBezTo>
                  <a:pt x="414132" y="1451610"/>
                  <a:pt x="819297" y="743645"/>
                  <a:pt x="792585" y="512077"/>
                </a:cubicBezTo>
                <a:cubicBezTo>
                  <a:pt x="765873" y="280509"/>
                  <a:pt x="396324" y="0"/>
                  <a:pt x="396324" y="0"/>
                </a:cubicBezTo>
                <a:lnTo>
                  <a:pt x="0" y="62328"/>
                </a:lnTo>
                <a:close/>
              </a:path>
            </a:pathLst>
          </a:custGeom>
          <a:solidFill>
            <a:srgbClr val="FFBD22"/>
          </a:solidFill>
          <a:ln cap="flat">
            <a:prstDash val="solid"/>
          </a:ln>
        </p:spPr>
        <p:txBody>
          <a:bodyPr vert="horz" lIns="91440" tIns="45720" rIns="91440" bIns="45720" anchor="ctr">
            <a:normAutofit/>
          </a:bodyPr>
          <a:lstStyle/>
          <a:p>
            <a:pPr marL="0" algn="l"/>
            <a:endParaRPr/>
          </a:p>
        </p:txBody>
      </p:sp>
      <p:sp>
        <p:nvSpPr>
          <p:cNvPr id="26" name="Freeform 26"/>
          <p:cNvSpPr/>
          <p:nvPr/>
        </p:nvSpPr>
        <p:spPr>
          <a:xfrm rot="17356105">
            <a:off x="10070715" y="2559315"/>
            <a:ext cx="174900" cy="126715"/>
          </a:xfrm>
          <a:custGeom>
            <a:avLst/>
            <a:gdLst/>
            <a:ahLst/>
            <a:cxnLst/>
            <a:rect l="l" t="t" r="r" b="b"/>
            <a:pathLst>
              <a:path w="153581" h="111270">
                <a:moveTo>
                  <a:pt x="153582" y="55635"/>
                </a:moveTo>
                <a:cubicBezTo>
                  <a:pt x="153582" y="86362"/>
                  <a:pt x="119201" y="111271"/>
                  <a:pt x="76791" y="111271"/>
                </a:cubicBezTo>
                <a:cubicBezTo>
                  <a:pt x="34380" y="111271"/>
                  <a:pt x="0" y="86362"/>
                  <a:pt x="0" y="55635"/>
                </a:cubicBezTo>
                <a:cubicBezTo>
                  <a:pt x="0" y="24909"/>
                  <a:pt x="34380" y="0"/>
                  <a:pt x="76791" y="0"/>
                </a:cubicBezTo>
                <a:cubicBezTo>
                  <a:pt x="119201" y="0"/>
                  <a:pt x="153582" y="24909"/>
                  <a:pt x="153582" y="55635"/>
                </a:cubicBezTo>
                <a:close/>
              </a:path>
            </a:pathLst>
          </a:custGeom>
          <a:solidFill>
            <a:srgbClr val="FDC2B8"/>
          </a:solidFill>
          <a:ln cap="flat">
            <a:prstDash val="solid"/>
          </a:ln>
        </p:spPr>
        <p:txBody>
          <a:bodyPr vert="horz" lIns="91440" tIns="45720" rIns="91440" bIns="45720" anchor="ctr">
            <a:normAutofit fontScale="25000" lnSpcReduction="20000"/>
          </a:bodyPr>
          <a:lstStyle/>
          <a:p>
            <a:pPr marL="0" algn="l"/>
            <a:endParaRPr/>
          </a:p>
        </p:txBody>
      </p:sp>
      <p:sp>
        <p:nvSpPr>
          <p:cNvPr id="27" name="Freeform 27"/>
          <p:cNvSpPr/>
          <p:nvPr/>
        </p:nvSpPr>
        <p:spPr>
          <a:xfrm>
            <a:off x="9974190" y="5786643"/>
            <a:ext cx="937771" cy="257074"/>
          </a:xfrm>
          <a:custGeom>
            <a:avLst/>
            <a:gdLst/>
            <a:ahLst/>
            <a:cxnLst/>
            <a:rect l="l" t="t" r="r" b="b"/>
            <a:pathLst>
              <a:path w="823465" h="225739">
                <a:moveTo>
                  <a:pt x="7136" y="0"/>
                </a:moveTo>
                <a:lnTo>
                  <a:pt x="0" y="214833"/>
                </a:lnTo>
                <a:cubicBezTo>
                  <a:pt x="0" y="214833"/>
                  <a:pt x="544220" y="272110"/>
                  <a:pt x="823465" y="124151"/>
                </a:cubicBezTo>
                <a:lnTo>
                  <a:pt x="7136" y="0"/>
                </a:lnTo>
                <a:close/>
              </a:path>
            </a:pathLst>
          </a:custGeom>
          <a:solidFill>
            <a:srgbClr val="FFBD22"/>
          </a:solidFill>
          <a:ln cap="flat">
            <a:prstDash val="solid"/>
          </a:ln>
        </p:spPr>
        <p:txBody>
          <a:bodyPr vert="horz" lIns="91440" tIns="45720" rIns="91440" bIns="45720" anchor="ctr">
            <a:normAutofit fontScale="70000" lnSpcReduction="20000"/>
          </a:bodyPr>
          <a:lstStyle/>
          <a:p>
            <a:pPr marL="0" algn="l"/>
            <a:endParaRPr/>
          </a:p>
        </p:txBody>
      </p:sp>
      <p:sp>
        <p:nvSpPr>
          <p:cNvPr id="28" name="Freeform 28"/>
          <p:cNvSpPr/>
          <p:nvPr/>
        </p:nvSpPr>
        <p:spPr>
          <a:xfrm>
            <a:off x="9835645" y="4912911"/>
            <a:ext cx="1475481" cy="1077874"/>
          </a:xfrm>
          <a:custGeom>
            <a:avLst/>
            <a:gdLst/>
            <a:ahLst/>
            <a:cxnLst/>
            <a:rect l="l" t="t" r="r" b="b"/>
            <a:pathLst>
              <a:path w="1295633" h="946491">
                <a:moveTo>
                  <a:pt x="1170881" y="946259"/>
                </a:moveTo>
                <a:lnTo>
                  <a:pt x="45816" y="840484"/>
                </a:lnTo>
                <a:cubicBezTo>
                  <a:pt x="18030" y="837896"/>
                  <a:pt x="-2367" y="813267"/>
                  <a:pt x="222" y="785482"/>
                </a:cubicBezTo>
                <a:lnTo>
                  <a:pt x="69749" y="45815"/>
                </a:lnTo>
                <a:cubicBezTo>
                  <a:pt x="72338" y="18030"/>
                  <a:pt x="96966" y="-2367"/>
                  <a:pt x="124752" y="222"/>
                </a:cubicBezTo>
                <a:lnTo>
                  <a:pt x="1249817" y="105996"/>
                </a:lnTo>
                <a:cubicBezTo>
                  <a:pt x="1277603" y="108586"/>
                  <a:pt x="1298000" y="133214"/>
                  <a:pt x="1295412" y="161000"/>
                </a:cubicBezTo>
                <a:lnTo>
                  <a:pt x="1225884" y="900666"/>
                </a:lnTo>
                <a:cubicBezTo>
                  <a:pt x="1223295" y="928514"/>
                  <a:pt x="1198667" y="948911"/>
                  <a:pt x="1170881" y="946259"/>
                </a:cubicBezTo>
                <a:close/>
              </a:path>
            </a:pathLst>
          </a:custGeom>
          <a:solidFill>
            <a:srgbClr val="FFFAEA"/>
          </a:solidFill>
          <a:ln cap="flat">
            <a:prstDash val="solid"/>
          </a:ln>
        </p:spPr>
        <p:txBody>
          <a:bodyPr vert="horz" lIns="91440" tIns="45720" rIns="91440" bIns="45720" anchor="ctr">
            <a:normAutofit/>
          </a:bodyPr>
          <a:lstStyle/>
          <a:p>
            <a:pPr marL="0" algn="l"/>
            <a:endParaRPr/>
          </a:p>
        </p:txBody>
      </p:sp>
      <p:sp>
        <p:nvSpPr>
          <p:cNvPr id="29" name="Freeform 29"/>
          <p:cNvSpPr/>
          <p:nvPr/>
        </p:nvSpPr>
        <p:spPr>
          <a:xfrm>
            <a:off x="10287020" y="5656332"/>
            <a:ext cx="532530" cy="358181"/>
          </a:xfrm>
          <a:custGeom>
            <a:avLst/>
            <a:gdLst/>
            <a:ahLst/>
            <a:cxnLst/>
            <a:rect l="l" t="t" r="r" b="b"/>
            <a:pathLst>
              <a:path w="467619" h="314522">
                <a:moveTo>
                  <a:pt x="236114" y="0"/>
                </a:moveTo>
                <a:cubicBezTo>
                  <a:pt x="236114" y="0"/>
                  <a:pt x="184900" y="191468"/>
                  <a:pt x="91377" y="229295"/>
                </a:cubicBezTo>
                <a:cubicBezTo>
                  <a:pt x="91377" y="229295"/>
                  <a:pt x="44646" y="238198"/>
                  <a:pt x="22354" y="222601"/>
                </a:cubicBezTo>
                <a:cubicBezTo>
                  <a:pt x="63" y="207003"/>
                  <a:pt x="-26649" y="262700"/>
                  <a:pt x="57971" y="293833"/>
                </a:cubicBezTo>
                <a:cubicBezTo>
                  <a:pt x="142591" y="325029"/>
                  <a:pt x="322881" y="327239"/>
                  <a:pt x="396387" y="256007"/>
                </a:cubicBezTo>
                <a:cubicBezTo>
                  <a:pt x="396387" y="256007"/>
                  <a:pt x="454295" y="198099"/>
                  <a:pt x="467619" y="66749"/>
                </a:cubicBezTo>
                <a:lnTo>
                  <a:pt x="236114" y="0"/>
                </a:lnTo>
                <a:close/>
              </a:path>
            </a:pathLst>
          </a:custGeom>
          <a:solidFill>
            <a:srgbClr val="FFD2CC"/>
          </a:solidFill>
          <a:ln cap="flat">
            <a:prstDash val="solid"/>
          </a:ln>
        </p:spPr>
        <p:txBody>
          <a:bodyPr vert="horz" lIns="91440" tIns="45720" rIns="91440" bIns="45720" anchor="ctr">
            <a:normAutofit lnSpcReduction="10000"/>
          </a:bodyPr>
          <a:lstStyle/>
          <a:p>
            <a:pPr marL="0" algn="l"/>
            <a:endParaRPr/>
          </a:p>
        </p:txBody>
      </p:sp>
      <p:sp>
        <p:nvSpPr>
          <p:cNvPr id="30" name="Freeform 30"/>
          <p:cNvSpPr/>
          <p:nvPr/>
        </p:nvSpPr>
        <p:spPr>
          <a:xfrm>
            <a:off x="10107161" y="3235028"/>
            <a:ext cx="1052187" cy="2606342"/>
          </a:xfrm>
          <a:custGeom>
            <a:avLst/>
            <a:gdLst/>
            <a:ahLst/>
            <a:cxnLst/>
            <a:rect l="l" t="t" r="r" b="b"/>
            <a:pathLst>
              <a:path w="923935" h="2288652">
                <a:moveTo>
                  <a:pt x="336206" y="0"/>
                </a:moveTo>
                <a:cubicBezTo>
                  <a:pt x="336206" y="0"/>
                  <a:pt x="692430" y="284992"/>
                  <a:pt x="923935" y="1041898"/>
                </a:cubicBezTo>
                <a:cubicBezTo>
                  <a:pt x="923935" y="1041898"/>
                  <a:pt x="799279" y="1870100"/>
                  <a:pt x="630039" y="2288652"/>
                </a:cubicBezTo>
                <a:lnTo>
                  <a:pt x="313914" y="2217420"/>
                </a:lnTo>
                <a:cubicBezTo>
                  <a:pt x="313914" y="2217420"/>
                  <a:pt x="520981" y="1242270"/>
                  <a:pt x="527674" y="1108710"/>
                </a:cubicBezTo>
                <a:cubicBezTo>
                  <a:pt x="534368" y="975149"/>
                  <a:pt x="0" y="360645"/>
                  <a:pt x="0" y="360645"/>
                </a:cubicBezTo>
              </a:path>
            </a:pathLst>
          </a:custGeom>
          <a:solidFill>
            <a:srgbClr val="D24927"/>
          </a:solidFill>
          <a:ln cap="flat">
            <a:prstDash val="solid"/>
          </a:ln>
        </p:spPr>
        <p:txBody>
          <a:bodyPr vert="horz" lIns="91440" tIns="45720" rIns="91440" bIns="45720" anchor="ctr">
            <a:normAutofit/>
          </a:bodyPr>
          <a:lstStyle/>
          <a:p>
            <a:pPr marL="0" algn="l"/>
            <a:endParaRPr/>
          </a:p>
        </p:txBody>
      </p:sp>
      <p:sp>
        <p:nvSpPr>
          <p:cNvPr id="31" name="Freeform 31"/>
          <p:cNvSpPr/>
          <p:nvPr/>
        </p:nvSpPr>
        <p:spPr>
          <a:xfrm>
            <a:off x="10028558" y="3170808"/>
            <a:ext cx="1085197" cy="1352216"/>
          </a:xfrm>
          <a:custGeom>
            <a:avLst/>
            <a:gdLst/>
            <a:ahLst/>
            <a:cxnLst/>
            <a:rect l="l" t="t" r="r" b="b"/>
            <a:pathLst>
              <a:path w="952921" h="1187393">
                <a:moveTo>
                  <a:pt x="328060" y="0"/>
                </a:moveTo>
                <a:cubicBezTo>
                  <a:pt x="328060" y="0"/>
                  <a:pt x="730257" y="207761"/>
                  <a:pt x="952921" y="946922"/>
                </a:cubicBezTo>
                <a:cubicBezTo>
                  <a:pt x="952921" y="946922"/>
                  <a:pt x="681317" y="1111678"/>
                  <a:pt x="333996" y="1187394"/>
                </a:cubicBezTo>
                <a:lnTo>
                  <a:pt x="0" y="550660"/>
                </a:lnTo>
                <a:cubicBezTo>
                  <a:pt x="0" y="550660"/>
                  <a:pt x="41552" y="121688"/>
                  <a:pt x="328060" y="0"/>
                </a:cubicBezTo>
                <a:close/>
              </a:path>
            </a:pathLst>
          </a:custGeom>
          <a:solidFill>
            <a:srgbClr val="FDBC00"/>
          </a:solidFill>
          <a:ln cap="flat">
            <a:prstDash val="solid"/>
          </a:ln>
        </p:spPr>
        <p:txBody>
          <a:bodyPr vert="horz" lIns="91440" tIns="45720" rIns="91440" bIns="45720" anchor="ctr">
            <a:normAutofit/>
          </a:bodyPr>
          <a:lstStyle/>
          <a:p>
            <a:pPr marL="0" algn="l"/>
            <a:endParaRPr/>
          </a:p>
        </p:txBody>
      </p:sp>
      <p:grpSp>
        <p:nvGrpSpPr>
          <p:cNvPr id="32" name="Group 32"/>
          <p:cNvGrpSpPr/>
          <p:nvPr/>
        </p:nvGrpSpPr>
        <p:grpSpPr>
          <a:xfrm>
            <a:off x="10497587" y="3847095"/>
            <a:ext cx="1452395" cy="1530524"/>
            <a:chOff x="10704121" y="4205734"/>
            <a:chExt cx="1275361" cy="1343967"/>
          </a:xfrm>
        </p:grpSpPr>
        <p:sp>
          <p:nvSpPr>
            <p:cNvPr id="33" name="Freeform 33"/>
            <p:cNvSpPr/>
            <p:nvPr/>
          </p:nvSpPr>
          <p:spPr>
            <a:xfrm>
              <a:off x="11356642" y="4205734"/>
              <a:ext cx="622777" cy="921283"/>
            </a:xfrm>
            <a:custGeom>
              <a:avLst/>
              <a:gdLst/>
              <a:ahLst/>
              <a:cxnLst/>
              <a:rect l="l" t="t" r="r" b="b"/>
              <a:pathLst>
                <a:path w="622777" h="921283">
                  <a:moveTo>
                    <a:pt x="622777" y="305516"/>
                  </a:moveTo>
                  <a:cubicBezTo>
                    <a:pt x="622777" y="200688"/>
                    <a:pt x="486122" y="11682"/>
                    <a:pt x="0" y="0"/>
                  </a:cubicBezTo>
                  <a:lnTo>
                    <a:pt x="0" y="446212"/>
                  </a:lnTo>
                  <a:cubicBezTo>
                    <a:pt x="0" y="446212"/>
                    <a:pt x="539925" y="432319"/>
                    <a:pt x="622777" y="921283"/>
                  </a:cubicBezTo>
                  <a:lnTo>
                    <a:pt x="622777" y="305516"/>
                  </a:lnTo>
                  <a:close/>
                </a:path>
              </a:pathLst>
            </a:custGeom>
            <a:solidFill>
              <a:srgbClr val="341510"/>
            </a:solidFill>
            <a:ln cap="flat">
              <a:prstDash val="solid"/>
            </a:ln>
          </p:spPr>
          <p:txBody>
            <a:bodyPr vert="horz" lIns="91440" tIns="45720" rIns="91440" bIns="45720" anchor="ctr">
              <a:normAutofit/>
            </a:bodyPr>
            <a:lstStyle/>
            <a:p>
              <a:pPr marL="0" algn="l"/>
              <a:endParaRPr/>
            </a:p>
          </p:txBody>
        </p:sp>
        <p:sp>
          <p:nvSpPr>
            <p:cNvPr id="34" name="Freeform 34"/>
            <p:cNvSpPr/>
            <p:nvPr/>
          </p:nvSpPr>
          <p:spPr>
            <a:xfrm>
              <a:off x="10704121" y="4511187"/>
              <a:ext cx="1275361" cy="1038514"/>
            </a:xfrm>
            <a:custGeom>
              <a:avLst/>
              <a:gdLst/>
              <a:ahLst/>
              <a:cxnLst/>
              <a:rect l="l" t="t" r="r" b="b"/>
              <a:pathLst>
                <a:path w="1275361" h="1038514">
                  <a:moveTo>
                    <a:pt x="0" y="368538"/>
                  </a:moveTo>
                  <a:lnTo>
                    <a:pt x="0" y="1036783"/>
                  </a:lnTo>
                  <a:cubicBezTo>
                    <a:pt x="0" y="1036783"/>
                    <a:pt x="938649" y="1081745"/>
                    <a:pt x="1233430" y="713459"/>
                  </a:cubicBezTo>
                  <a:cubicBezTo>
                    <a:pt x="1260963" y="679106"/>
                    <a:pt x="1275361" y="640333"/>
                    <a:pt x="1275361" y="600991"/>
                  </a:cubicBezTo>
                  <a:lnTo>
                    <a:pt x="1275361" y="0"/>
                  </a:lnTo>
                  <a:cubicBezTo>
                    <a:pt x="1236335" y="213760"/>
                    <a:pt x="861355" y="373970"/>
                    <a:pt x="0" y="368538"/>
                  </a:cubicBezTo>
                  <a:close/>
                </a:path>
              </a:pathLst>
            </a:custGeom>
            <a:solidFill>
              <a:srgbClr val="C86E56"/>
            </a:solidFill>
            <a:ln cap="flat">
              <a:prstDash val="solid"/>
            </a:ln>
          </p:spPr>
          <p:txBody>
            <a:bodyPr vert="horz" lIns="91440" tIns="45720" rIns="91440" bIns="45720" anchor="ctr">
              <a:normAutofit/>
            </a:bodyPr>
            <a:lstStyle/>
            <a:p>
              <a:pPr marL="0" algn="l"/>
              <a:endParaRPr/>
            </a:p>
          </p:txBody>
        </p:sp>
      </p:grpSp>
      <p:sp>
        <p:nvSpPr>
          <p:cNvPr id="35" name="Freeform 35"/>
          <p:cNvSpPr/>
          <p:nvPr/>
        </p:nvSpPr>
        <p:spPr>
          <a:xfrm>
            <a:off x="9030297" y="4213862"/>
            <a:ext cx="250344" cy="890810"/>
          </a:xfrm>
          <a:custGeom>
            <a:avLst/>
            <a:gdLst/>
            <a:ahLst/>
            <a:cxnLst/>
            <a:rect l="l" t="t" r="r" b="b"/>
            <a:pathLst>
              <a:path w="219829" h="782228">
                <a:moveTo>
                  <a:pt x="219830" y="0"/>
                </a:moveTo>
                <a:lnTo>
                  <a:pt x="17752" y="214707"/>
                </a:lnTo>
                <a:cubicBezTo>
                  <a:pt x="17752" y="214707"/>
                  <a:pt x="-7255" y="415143"/>
                  <a:pt x="2091" y="782229"/>
                </a:cubicBezTo>
                <a:cubicBezTo>
                  <a:pt x="2091" y="782229"/>
                  <a:pt x="74587" y="252597"/>
                  <a:pt x="219830" y="0"/>
                </a:cubicBezTo>
                <a:close/>
              </a:path>
            </a:pathLst>
          </a:custGeom>
          <a:solidFill>
            <a:srgbClr val="FFBD22"/>
          </a:solidFill>
          <a:ln cap="flat">
            <a:prstDash val="solid"/>
          </a:ln>
        </p:spPr>
        <p:txBody>
          <a:bodyPr vert="horz" lIns="91440" tIns="45720" rIns="91440" bIns="45720" anchor="ctr">
            <a:normAutofit/>
          </a:bodyPr>
          <a:lstStyle/>
          <a:p>
            <a:pPr marL="0" algn="l"/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Pr>
        <a:solidFill>
          <a:srgbClr val="FFFCF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/>
          <p:cNvSpPr>
            <a:spLocks noGrp="1"/>
          </p:cNvSpPr>
          <p:nvPr>
            <p:ph type="title"/>
          </p:nvPr>
        </p:nvSpPr>
        <p:spPr>
          <a:xfrm>
            <a:off x="660400" y="0"/>
            <a:ext cx="10858500" cy="1028700"/>
          </a:xfrm>
        </p:spPr>
        <p:txBody>
          <a:bodyPr vert="horz" lIns="91440" tIns="45720" rIns="91440" bIns="45720" anchor="b">
            <a:normAutofit/>
          </a:bodyPr>
          <a:lstStyle/>
          <a:p>
            <a:pPr algn="l">
              <a:lnSpc>
                <a:spcPct val="90000"/>
              </a:lnSpc>
              <a:spcBef>
                <a:spcPct val="0"/>
              </a:spcBef>
            </a:pPr>
            <a:r>
              <a:rPr lang="en-US" sz="2800" b="1" i="0" u="none" baseline="0">
                <a:solidFill>
                  <a:srgbClr val="2F2F2F"/>
                </a:solidFill>
                <a:latin typeface="Arial"/>
                <a:ea typeface="Arial"/>
              </a:rPr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">
    <p:bg>
      <p:bgPr>
        <a:solidFill>
          <a:srgbClr val="FFFCF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/>
          <p:cNvSpPr>
            <a:spLocks noGrp="1"/>
          </p:cNvSpPr>
          <p:nvPr>
            <p:ph type="body" sz="quarter" idx="13"/>
          </p:nvPr>
        </p:nvSpPr>
        <p:spPr>
          <a:xfrm>
            <a:off x="660400" y="1777424"/>
            <a:ext cx="10858500" cy="1643062"/>
          </a:xfrm>
        </p:spPr>
        <p:txBody>
          <a:bodyPr vert="horz" lIns="91440" tIns="45720" rIns="91440" bIns="45720" anchor="b">
            <a:normAutofit/>
          </a:bodyPr>
          <a:lstStyle/>
          <a:p>
            <a:pPr marL="228600" indent="-228600" algn="l">
              <a:lnSpc>
                <a:spcPct val="90000"/>
              </a:lnSpc>
              <a:spcBef>
                <a:spcPct val="0"/>
              </a:spcBef>
            </a:pPr>
            <a:r>
              <a:rPr lang="en-US" sz="3200" b="1" i="0" u="none" baseline="0">
                <a:solidFill>
                  <a:srgbClr val="2F2F2F"/>
                </a:solidFill>
                <a:latin typeface="Arial"/>
                <a:ea typeface="Arial"/>
              </a:rPr>
              <a:t>Click to edit Master text styles</a:t>
            </a:r>
          </a:p>
        </p:txBody>
      </p:sp>
      <p:sp>
        <p:nvSpPr>
          <p:cNvPr id="3" name="Freeform 3"/>
          <p:cNvSpPr/>
          <p:nvPr/>
        </p:nvSpPr>
        <p:spPr>
          <a:xfrm>
            <a:off x="8303126" y="0"/>
            <a:ext cx="647468" cy="2039718"/>
          </a:xfrm>
          <a:custGeom>
            <a:avLst/>
            <a:gdLst/>
            <a:ahLst/>
            <a:cxnLst/>
            <a:rect l="l" t="t" r="r" b="b"/>
            <a:pathLst>
              <a:path w="647468" h="2039718">
                <a:moveTo>
                  <a:pt x="361971" y="1205076"/>
                </a:moveTo>
                <a:lnTo>
                  <a:pt x="337217" y="1205076"/>
                </a:lnTo>
                <a:lnTo>
                  <a:pt x="337217" y="0"/>
                </a:lnTo>
                <a:lnTo>
                  <a:pt x="310189" y="0"/>
                </a:lnTo>
                <a:lnTo>
                  <a:pt x="310189" y="1205076"/>
                </a:lnTo>
                <a:lnTo>
                  <a:pt x="285434" y="1205076"/>
                </a:lnTo>
                <a:cubicBezTo>
                  <a:pt x="127751" y="1205076"/>
                  <a:pt x="0" y="1332890"/>
                  <a:pt x="0" y="1490510"/>
                </a:cubicBezTo>
                <a:lnTo>
                  <a:pt x="0" y="1993682"/>
                </a:lnTo>
                <a:cubicBezTo>
                  <a:pt x="0" y="2019069"/>
                  <a:pt x="20587" y="2039718"/>
                  <a:pt x="46036" y="2039718"/>
                </a:cubicBezTo>
                <a:lnTo>
                  <a:pt x="601433" y="2039718"/>
                </a:lnTo>
                <a:cubicBezTo>
                  <a:pt x="626882" y="2039718"/>
                  <a:pt x="647469" y="2019132"/>
                  <a:pt x="647469" y="1993682"/>
                </a:cubicBezTo>
                <a:lnTo>
                  <a:pt x="647469" y="1490510"/>
                </a:lnTo>
                <a:cubicBezTo>
                  <a:pt x="647405" y="1332890"/>
                  <a:pt x="519592" y="1205076"/>
                  <a:pt x="361971" y="1205076"/>
                </a:cubicBezTo>
                <a:close/>
              </a:path>
            </a:pathLst>
          </a:custGeom>
          <a:solidFill>
            <a:srgbClr val="FCCA99"/>
          </a:solidFill>
          <a:ln cap="flat">
            <a:prstDash val="solid"/>
          </a:ln>
        </p:spPr>
        <p:txBody>
          <a:bodyPr vert="horz" lIns="91440" tIns="45720" rIns="91440" bIns="45720" anchor="ctr">
            <a:normAutofit/>
          </a:bodyPr>
          <a:lstStyle/>
          <a:p>
            <a:pPr marL="0" algn="l"/>
            <a:endParaRPr/>
          </a:p>
        </p:txBody>
      </p:sp>
      <p:sp>
        <p:nvSpPr>
          <p:cNvPr id="4" name="Freeform 4"/>
          <p:cNvSpPr/>
          <p:nvPr/>
        </p:nvSpPr>
        <p:spPr>
          <a:xfrm>
            <a:off x="9591306" y="0"/>
            <a:ext cx="442107" cy="1392565"/>
          </a:xfrm>
          <a:custGeom>
            <a:avLst/>
            <a:gdLst/>
            <a:ahLst/>
            <a:cxnLst/>
            <a:rect l="l" t="t" r="r" b="b"/>
            <a:pathLst>
              <a:path w="442107" h="1392565">
                <a:moveTo>
                  <a:pt x="247166" y="822707"/>
                </a:moveTo>
                <a:lnTo>
                  <a:pt x="230242" y="822707"/>
                </a:lnTo>
                <a:lnTo>
                  <a:pt x="230242" y="0"/>
                </a:lnTo>
                <a:lnTo>
                  <a:pt x="211803" y="0"/>
                </a:lnTo>
                <a:lnTo>
                  <a:pt x="211803" y="822707"/>
                </a:lnTo>
                <a:lnTo>
                  <a:pt x="194878" y="822707"/>
                </a:lnTo>
                <a:cubicBezTo>
                  <a:pt x="87272" y="822707"/>
                  <a:pt x="0" y="909980"/>
                  <a:pt x="0" y="1017586"/>
                </a:cubicBezTo>
                <a:lnTo>
                  <a:pt x="0" y="1361117"/>
                </a:lnTo>
                <a:cubicBezTo>
                  <a:pt x="0" y="1378483"/>
                  <a:pt x="14082" y="1392566"/>
                  <a:pt x="31448" y="1392566"/>
                </a:cubicBezTo>
                <a:lnTo>
                  <a:pt x="410659" y="1392566"/>
                </a:lnTo>
                <a:cubicBezTo>
                  <a:pt x="428025" y="1392566"/>
                  <a:pt x="442107" y="1378483"/>
                  <a:pt x="442107" y="1361117"/>
                </a:cubicBezTo>
                <a:lnTo>
                  <a:pt x="442107" y="1017586"/>
                </a:lnTo>
                <a:cubicBezTo>
                  <a:pt x="442044" y="909980"/>
                  <a:pt x="354772" y="822707"/>
                  <a:pt x="247166" y="822707"/>
                </a:cubicBezTo>
                <a:close/>
              </a:path>
            </a:pathLst>
          </a:custGeom>
          <a:solidFill>
            <a:srgbClr val="FCCA99"/>
          </a:solidFill>
          <a:ln cap="flat">
            <a:prstDash val="solid"/>
          </a:ln>
        </p:spPr>
        <p:txBody>
          <a:bodyPr vert="horz" lIns="91440" tIns="45720" rIns="91440" bIns="45720" anchor="ctr">
            <a:normAutofit/>
          </a:bodyPr>
          <a:lstStyle/>
          <a:p>
            <a:pPr marL="0" algn="l"/>
            <a:endParaRPr/>
          </a:p>
        </p:txBody>
      </p:sp>
      <p:grpSp>
        <p:nvGrpSpPr>
          <p:cNvPr id="5" name="Group 5"/>
          <p:cNvGrpSpPr/>
          <p:nvPr/>
        </p:nvGrpSpPr>
        <p:grpSpPr>
          <a:xfrm>
            <a:off x="4842409" y="2039718"/>
            <a:ext cx="7349591" cy="4818282"/>
            <a:chOff x="5738259" y="2627024"/>
            <a:chExt cx="6453741" cy="4230976"/>
          </a:xfrm>
        </p:grpSpPr>
        <p:sp>
          <p:nvSpPr>
            <p:cNvPr id="6" name="Freeform 6"/>
            <p:cNvSpPr/>
            <p:nvPr/>
          </p:nvSpPr>
          <p:spPr>
            <a:xfrm>
              <a:off x="7769159" y="2959297"/>
              <a:ext cx="4422841" cy="3898703"/>
            </a:xfrm>
            <a:custGeom>
              <a:avLst/>
              <a:gdLst/>
              <a:ahLst/>
              <a:cxnLst/>
              <a:rect l="l" t="t" r="r" b="b"/>
              <a:pathLst>
                <a:path w="4422841" h="3898703">
                  <a:moveTo>
                    <a:pt x="4422779" y="728047"/>
                  </a:moveTo>
                  <a:cubicBezTo>
                    <a:pt x="3953202" y="277162"/>
                    <a:pt x="3315584" y="0"/>
                    <a:pt x="2613176" y="0"/>
                  </a:cubicBezTo>
                  <a:cubicBezTo>
                    <a:pt x="1169965" y="0"/>
                    <a:pt x="0" y="1169965"/>
                    <a:pt x="0" y="2613176"/>
                  </a:cubicBezTo>
                  <a:cubicBezTo>
                    <a:pt x="0" y="3080543"/>
                    <a:pt x="122825" y="3519114"/>
                    <a:pt x="337722" y="3898704"/>
                  </a:cubicBezTo>
                  <a:lnTo>
                    <a:pt x="4422842" y="3898704"/>
                  </a:lnTo>
                  <a:lnTo>
                    <a:pt x="4422842" y="728047"/>
                  </a:lnTo>
                  <a:close/>
                </a:path>
              </a:pathLst>
            </a:custGeom>
            <a:solidFill>
              <a:srgbClr val="FCCA99"/>
            </a:solidFill>
            <a:ln cap="flat">
              <a:prstDash val="solid"/>
            </a:ln>
          </p:spPr>
          <p:txBody>
            <a:bodyPr vert="horz" lIns="91440" tIns="45720" rIns="91440" bIns="45720" anchor="ctr">
              <a:normAutofit/>
            </a:bodyPr>
            <a:lstStyle/>
            <a:p>
              <a:pPr marL="0" algn="l"/>
              <a:endParaRPr/>
            </a:p>
          </p:txBody>
        </p:sp>
        <p:sp>
          <p:nvSpPr>
            <p:cNvPr id="7" name="Freeform 7"/>
            <p:cNvSpPr/>
            <p:nvPr/>
          </p:nvSpPr>
          <p:spPr>
            <a:xfrm>
              <a:off x="8014277" y="3234849"/>
              <a:ext cx="344799" cy="615986"/>
            </a:xfrm>
            <a:custGeom>
              <a:avLst/>
              <a:gdLst/>
              <a:ahLst/>
              <a:cxnLst/>
              <a:rect l="l" t="t" r="r" b="b"/>
              <a:pathLst>
                <a:path w="344799" h="615986">
                  <a:moveTo>
                    <a:pt x="344800" y="442453"/>
                  </a:moveTo>
                  <a:lnTo>
                    <a:pt x="34801" y="8050"/>
                  </a:lnTo>
                  <a:cubicBezTo>
                    <a:pt x="28359" y="-981"/>
                    <a:pt x="15666" y="-2686"/>
                    <a:pt x="7078" y="4324"/>
                  </a:cubicBezTo>
                  <a:lnTo>
                    <a:pt x="7078" y="4324"/>
                  </a:lnTo>
                  <a:cubicBezTo>
                    <a:pt x="-184" y="10260"/>
                    <a:pt x="-2142" y="20616"/>
                    <a:pt x="2531" y="28762"/>
                  </a:cubicBezTo>
                  <a:lnTo>
                    <a:pt x="90814" y="182720"/>
                  </a:lnTo>
                  <a:cubicBezTo>
                    <a:pt x="95044" y="190045"/>
                    <a:pt x="94539" y="199202"/>
                    <a:pt x="89550" y="206022"/>
                  </a:cubicBezTo>
                  <a:lnTo>
                    <a:pt x="23307" y="296704"/>
                  </a:lnTo>
                  <a:cubicBezTo>
                    <a:pt x="-5047" y="335541"/>
                    <a:pt x="-5615" y="388144"/>
                    <a:pt x="21918" y="427612"/>
                  </a:cubicBezTo>
                  <a:lnTo>
                    <a:pt x="153395" y="615987"/>
                  </a:lnTo>
                  <a:lnTo>
                    <a:pt x="344800" y="442453"/>
                  </a:lnTo>
                  <a:close/>
                </a:path>
              </a:pathLst>
            </a:custGeom>
            <a:solidFill>
              <a:srgbClr val="FDC2B8"/>
            </a:solidFill>
            <a:ln cap="flat">
              <a:prstDash val="solid"/>
            </a:ln>
          </p:spPr>
          <p:txBody>
            <a:bodyPr vert="horz" lIns="91440" tIns="45720" rIns="91440" bIns="45720" anchor="ctr">
              <a:normAutofit/>
            </a:bodyPr>
            <a:lstStyle/>
            <a:p>
              <a:pPr marL="0" algn="l"/>
              <a:endParaRPr/>
            </a:p>
          </p:txBody>
        </p:sp>
        <p:sp>
          <p:nvSpPr>
            <p:cNvPr id="8" name="Freeform 8"/>
            <p:cNvSpPr/>
            <p:nvPr/>
          </p:nvSpPr>
          <p:spPr>
            <a:xfrm>
              <a:off x="9579876" y="5591859"/>
              <a:ext cx="755453" cy="1264562"/>
            </a:xfrm>
            <a:custGeom>
              <a:avLst/>
              <a:gdLst/>
              <a:ahLst/>
              <a:cxnLst/>
              <a:rect l="l" t="t" r="r" b="b"/>
              <a:pathLst>
                <a:path w="755453" h="1264562">
                  <a:moveTo>
                    <a:pt x="0" y="0"/>
                  </a:moveTo>
                  <a:lnTo>
                    <a:pt x="57845" y="1264562"/>
                  </a:lnTo>
                  <a:lnTo>
                    <a:pt x="755454" y="1264562"/>
                  </a:lnTo>
                  <a:lnTo>
                    <a:pt x="748002" y="273815"/>
                  </a:lnTo>
                  <a:close/>
                </a:path>
              </a:pathLst>
            </a:custGeom>
            <a:solidFill>
              <a:srgbClr val="192845"/>
            </a:solidFill>
            <a:ln cap="flat">
              <a:prstDash val="solid"/>
            </a:ln>
          </p:spPr>
          <p:txBody>
            <a:bodyPr vert="horz" lIns="91440" tIns="45720" rIns="91440" bIns="45720" anchor="ctr">
              <a:normAutofit/>
            </a:bodyPr>
            <a:lstStyle/>
            <a:p>
              <a:pPr marL="0" algn="l"/>
              <a:endParaRPr/>
            </a:p>
          </p:txBody>
        </p:sp>
        <p:sp>
          <p:nvSpPr>
            <p:cNvPr id="9" name="Freeform 9"/>
            <p:cNvSpPr/>
            <p:nvPr/>
          </p:nvSpPr>
          <p:spPr>
            <a:xfrm>
              <a:off x="10082986" y="5529530"/>
              <a:ext cx="940291" cy="1326890"/>
            </a:xfrm>
            <a:custGeom>
              <a:avLst/>
              <a:gdLst/>
              <a:ahLst/>
              <a:cxnLst/>
              <a:rect l="l" t="t" r="r" b="b"/>
              <a:pathLst>
                <a:path w="940291" h="1326890">
                  <a:moveTo>
                    <a:pt x="0" y="0"/>
                  </a:moveTo>
                  <a:lnTo>
                    <a:pt x="89040" y="1326890"/>
                  </a:lnTo>
                  <a:lnTo>
                    <a:pt x="940291" y="1326890"/>
                  </a:lnTo>
                  <a:lnTo>
                    <a:pt x="932839" y="336143"/>
                  </a:lnTo>
                  <a:close/>
                </a:path>
              </a:pathLst>
            </a:custGeom>
            <a:solidFill>
              <a:srgbClr val="253D5F"/>
            </a:solidFill>
            <a:ln cap="flat">
              <a:prstDash val="solid"/>
            </a:ln>
          </p:spPr>
          <p:txBody>
            <a:bodyPr vert="horz" lIns="91440" tIns="45720" rIns="91440" bIns="45720" anchor="ctr">
              <a:normAutofit/>
            </a:bodyPr>
            <a:lstStyle/>
            <a:p>
              <a:pPr marL="0" algn="l"/>
              <a:endParaRPr/>
            </a:p>
          </p:txBody>
        </p:sp>
        <p:sp>
          <p:nvSpPr>
            <p:cNvPr id="10" name="Freeform 10"/>
            <p:cNvSpPr/>
            <p:nvPr/>
          </p:nvSpPr>
          <p:spPr>
            <a:xfrm>
              <a:off x="9815865" y="2627024"/>
              <a:ext cx="1405379" cy="1480990"/>
            </a:xfrm>
            <a:custGeom>
              <a:avLst/>
              <a:gdLst/>
              <a:ahLst/>
              <a:cxnLst/>
              <a:rect l="l" t="t" r="r" b="b"/>
              <a:pathLst>
                <a:path w="1405379" h="1480990">
                  <a:moveTo>
                    <a:pt x="421521" y="23093"/>
                  </a:moveTo>
                  <a:cubicBezTo>
                    <a:pt x="421521" y="23093"/>
                    <a:pt x="282024" y="-39235"/>
                    <a:pt x="192920" y="40901"/>
                  </a:cubicBezTo>
                  <a:cubicBezTo>
                    <a:pt x="103880" y="121038"/>
                    <a:pt x="14840" y="224918"/>
                    <a:pt x="32648" y="486166"/>
                  </a:cubicBezTo>
                  <a:cubicBezTo>
                    <a:pt x="50456" y="747414"/>
                    <a:pt x="195888" y="929979"/>
                    <a:pt x="0" y="1263911"/>
                  </a:cubicBezTo>
                  <a:cubicBezTo>
                    <a:pt x="0" y="1263911"/>
                    <a:pt x="151368" y="1584520"/>
                    <a:pt x="498689" y="1446476"/>
                  </a:cubicBezTo>
                  <a:cubicBezTo>
                    <a:pt x="846009" y="1308432"/>
                    <a:pt x="1028573" y="1464284"/>
                    <a:pt x="1179942" y="1459863"/>
                  </a:cubicBezTo>
                  <a:cubicBezTo>
                    <a:pt x="1331311" y="1455379"/>
                    <a:pt x="1442643" y="1353015"/>
                    <a:pt x="1393702" y="1134835"/>
                  </a:cubicBezTo>
                  <a:cubicBezTo>
                    <a:pt x="1344698" y="916654"/>
                    <a:pt x="1197813" y="996790"/>
                    <a:pt x="1131002" y="898846"/>
                  </a:cubicBezTo>
                  <a:cubicBezTo>
                    <a:pt x="1064189" y="800902"/>
                    <a:pt x="912821" y="662857"/>
                    <a:pt x="810393" y="627241"/>
                  </a:cubicBezTo>
                  <a:cubicBezTo>
                    <a:pt x="707965" y="591562"/>
                    <a:pt x="825233" y="60162"/>
                    <a:pt x="421521" y="23093"/>
                  </a:cubicBezTo>
                  <a:close/>
                </a:path>
              </a:pathLst>
            </a:custGeom>
            <a:solidFill>
              <a:srgbClr val="25265E"/>
            </a:solidFill>
            <a:ln cap="flat">
              <a:prstDash val="solid"/>
            </a:ln>
          </p:spPr>
          <p:txBody>
            <a:bodyPr vert="horz" lIns="91440" tIns="45720" rIns="91440" bIns="45720" anchor="ctr">
              <a:normAutofit/>
            </a:bodyPr>
            <a:lstStyle/>
            <a:p>
              <a:pPr marL="0" algn="l"/>
              <a:endParaRPr/>
            </a:p>
          </p:txBody>
        </p:sp>
        <p:sp>
          <p:nvSpPr>
            <p:cNvPr id="11" name="Freeform 11"/>
            <p:cNvSpPr/>
            <p:nvPr/>
          </p:nvSpPr>
          <p:spPr>
            <a:xfrm>
              <a:off x="9502442" y="3552456"/>
              <a:ext cx="1599424" cy="2545113"/>
            </a:xfrm>
            <a:custGeom>
              <a:avLst/>
              <a:gdLst/>
              <a:ahLst/>
              <a:cxnLst/>
              <a:rect l="l" t="t" r="r" b="b"/>
              <a:pathLst>
                <a:path w="1599424" h="2545113">
                  <a:moveTo>
                    <a:pt x="607256" y="10420"/>
                  </a:moveTo>
                  <a:cubicBezTo>
                    <a:pt x="607256" y="10420"/>
                    <a:pt x="251032" y="56455"/>
                    <a:pt x="75919" y="293897"/>
                  </a:cubicBezTo>
                  <a:cubicBezTo>
                    <a:pt x="75919" y="293897"/>
                    <a:pt x="-33897" y="1709827"/>
                    <a:pt x="10623" y="2386660"/>
                  </a:cubicBezTo>
                  <a:cubicBezTo>
                    <a:pt x="10623" y="2386660"/>
                    <a:pt x="598352" y="2689460"/>
                    <a:pt x="1569081" y="2457892"/>
                  </a:cubicBezTo>
                  <a:cubicBezTo>
                    <a:pt x="1569081" y="2457892"/>
                    <a:pt x="1813974" y="53424"/>
                    <a:pt x="912330" y="0"/>
                  </a:cubicBezTo>
                  <a:lnTo>
                    <a:pt x="607256" y="10420"/>
                  </a:lnTo>
                  <a:close/>
                </a:path>
              </a:pathLst>
            </a:custGeom>
            <a:solidFill>
              <a:srgbClr val="D24927"/>
            </a:solidFill>
            <a:ln cap="flat">
              <a:prstDash val="solid"/>
            </a:ln>
          </p:spPr>
          <p:txBody>
            <a:bodyPr vert="horz" lIns="91440" tIns="45720" rIns="91440" bIns="45720" anchor="ctr">
              <a:normAutofit/>
            </a:bodyPr>
            <a:lstStyle/>
            <a:p>
              <a:pPr marL="0" algn="l"/>
              <a:endParaRPr/>
            </a:p>
          </p:txBody>
        </p:sp>
        <p:sp>
          <p:nvSpPr>
            <p:cNvPr id="12" name="Freeform 12"/>
            <p:cNvSpPr/>
            <p:nvPr/>
          </p:nvSpPr>
          <p:spPr>
            <a:xfrm>
              <a:off x="8082294" y="3602975"/>
              <a:ext cx="1782511" cy="1123036"/>
            </a:xfrm>
            <a:custGeom>
              <a:avLst/>
              <a:gdLst/>
              <a:ahLst/>
              <a:cxnLst/>
              <a:rect l="l" t="t" r="r" b="b"/>
              <a:pathLst>
                <a:path w="1782511" h="1123036">
                  <a:moveTo>
                    <a:pt x="1718731" y="32648"/>
                  </a:moveTo>
                  <a:cubicBezTo>
                    <a:pt x="1718731" y="32648"/>
                    <a:pt x="1504908" y="102744"/>
                    <a:pt x="866849" y="665340"/>
                  </a:cubicBezTo>
                  <a:cubicBezTo>
                    <a:pt x="836411" y="692178"/>
                    <a:pt x="789554" y="687126"/>
                    <a:pt x="765431" y="654541"/>
                  </a:cubicBezTo>
                  <a:lnTo>
                    <a:pt x="282024" y="0"/>
                  </a:lnTo>
                  <a:lnTo>
                    <a:pt x="0" y="210792"/>
                  </a:lnTo>
                  <a:lnTo>
                    <a:pt x="464651" y="916800"/>
                  </a:lnTo>
                  <a:cubicBezTo>
                    <a:pt x="591076" y="1108963"/>
                    <a:pt x="840452" y="1177480"/>
                    <a:pt x="1047329" y="1076883"/>
                  </a:cubicBezTo>
                  <a:lnTo>
                    <a:pt x="1782512" y="706513"/>
                  </a:lnTo>
                  <a:lnTo>
                    <a:pt x="1718731" y="32648"/>
                  </a:lnTo>
                  <a:close/>
                </a:path>
              </a:pathLst>
            </a:custGeom>
            <a:solidFill>
              <a:srgbClr val="D24927"/>
            </a:solidFill>
            <a:ln cap="flat">
              <a:prstDash val="solid"/>
            </a:ln>
          </p:spPr>
          <p:txBody>
            <a:bodyPr vert="horz" lIns="91440" tIns="45720" rIns="91440" bIns="45720" anchor="ctr">
              <a:normAutofit/>
            </a:bodyPr>
            <a:lstStyle/>
            <a:p>
              <a:pPr marL="0" algn="l"/>
              <a:endParaRPr/>
            </a:p>
          </p:txBody>
        </p:sp>
        <p:sp>
          <p:nvSpPr>
            <p:cNvPr id="13" name="Freeform 13"/>
            <p:cNvSpPr/>
            <p:nvPr/>
          </p:nvSpPr>
          <p:spPr>
            <a:xfrm>
              <a:off x="8958741" y="3562723"/>
              <a:ext cx="1150956" cy="2554536"/>
            </a:xfrm>
            <a:custGeom>
              <a:avLst/>
              <a:gdLst/>
              <a:ahLst/>
              <a:cxnLst/>
              <a:rect l="l" t="t" r="r" b="b"/>
              <a:pathLst>
                <a:path w="1150956" h="2554536">
                  <a:moveTo>
                    <a:pt x="1150957" y="153"/>
                  </a:moveTo>
                  <a:cubicBezTo>
                    <a:pt x="1150957" y="153"/>
                    <a:pt x="821445" y="158973"/>
                    <a:pt x="963972" y="2554537"/>
                  </a:cubicBezTo>
                  <a:cubicBezTo>
                    <a:pt x="963972" y="2554537"/>
                    <a:pt x="647848" y="2530035"/>
                    <a:pt x="480881" y="2383087"/>
                  </a:cubicBezTo>
                  <a:cubicBezTo>
                    <a:pt x="480881" y="2383087"/>
                    <a:pt x="429667" y="1481443"/>
                    <a:pt x="474188" y="1178642"/>
                  </a:cubicBezTo>
                  <a:lnTo>
                    <a:pt x="133561" y="1234277"/>
                  </a:lnTo>
                  <a:lnTo>
                    <a:pt x="0" y="673259"/>
                  </a:lnTo>
                  <a:cubicBezTo>
                    <a:pt x="-63" y="673259"/>
                    <a:pt x="652268" y="-11720"/>
                    <a:pt x="1150957" y="153"/>
                  </a:cubicBezTo>
                  <a:close/>
                </a:path>
              </a:pathLst>
            </a:custGeom>
            <a:solidFill>
              <a:srgbClr val="FDBC00"/>
            </a:solidFill>
            <a:ln cap="flat">
              <a:prstDash val="solid"/>
            </a:ln>
          </p:spPr>
          <p:txBody>
            <a:bodyPr vert="horz" lIns="91440" tIns="45720" rIns="91440" bIns="45720" anchor="ctr">
              <a:normAutofit/>
            </a:bodyPr>
            <a:lstStyle/>
            <a:p>
              <a:pPr marL="0" algn="l"/>
              <a:endParaRPr/>
            </a:p>
          </p:txBody>
        </p:sp>
        <p:sp>
          <p:nvSpPr>
            <p:cNvPr id="14" name="Freeform 14"/>
            <p:cNvSpPr/>
            <p:nvPr/>
          </p:nvSpPr>
          <p:spPr>
            <a:xfrm>
              <a:off x="10087469" y="3167373"/>
              <a:ext cx="327239" cy="513036"/>
            </a:xfrm>
            <a:custGeom>
              <a:avLst/>
              <a:gdLst/>
              <a:ahLst/>
              <a:cxnLst/>
              <a:rect l="l" t="t" r="r" b="b"/>
              <a:pathLst>
                <a:path w="327239" h="513036">
                  <a:moveTo>
                    <a:pt x="0" y="117963"/>
                  </a:moveTo>
                  <a:cubicBezTo>
                    <a:pt x="0" y="117963"/>
                    <a:pt x="31196" y="351741"/>
                    <a:pt x="17808" y="463073"/>
                  </a:cubicBezTo>
                  <a:cubicBezTo>
                    <a:pt x="17808" y="463073"/>
                    <a:pt x="186985" y="616715"/>
                    <a:pt x="327239" y="385147"/>
                  </a:cubicBezTo>
                  <a:cubicBezTo>
                    <a:pt x="327239" y="385147"/>
                    <a:pt x="260428" y="327239"/>
                    <a:pt x="227085" y="0"/>
                  </a:cubicBezTo>
                  <a:lnTo>
                    <a:pt x="0" y="117963"/>
                  </a:lnTo>
                  <a:close/>
                </a:path>
              </a:pathLst>
            </a:custGeom>
            <a:solidFill>
              <a:srgbClr val="FDC2B8"/>
            </a:solidFill>
            <a:ln cap="flat">
              <a:prstDash val="solid"/>
            </a:ln>
          </p:spPr>
          <p:txBody>
            <a:bodyPr vert="horz" lIns="91440" tIns="45720" rIns="91440" bIns="45720" anchor="ctr">
              <a:normAutofit/>
            </a:bodyPr>
            <a:lstStyle/>
            <a:p>
              <a:pPr marL="0" algn="l"/>
              <a:endParaRPr/>
            </a:p>
          </p:txBody>
        </p:sp>
        <p:sp>
          <p:nvSpPr>
            <p:cNvPr id="15" name="Freeform 15"/>
            <p:cNvSpPr/>
            <p:nvPr/>
          </p:nvSpPr>
          <p:spPr>
            <a:xfrm>
              <a:off x="10087469" y="3167373"/>
              <a:ext cx="248050" cy="327087"/>
            </a:xfrm>
            <a:custGeom>
              <a:avLst/>
              <a:gdLst/>
              <a:ahLst/>
              <a:cxnLst/>
              <a:rect l="l" t="t" r="r" b="b"/>
              <a:pathLst>
                <a:path w="248050" h="327087">
                  <a:moveTo>
                    <a:pt x="248050" y="153200"/>
                  </a:moveTo>
                  <a:cubicBezTo>
                    <a:pt x="240346" y="110195"/>
                    <a:pt x="233147" y="59613"/>
                    <a:pt x="227085" y="0"/>
                  </a:cubicBezTo>
                  <a:lnTo>
                    <a:pt x="0" y="117963"/>
                  </a:lnTo>
                  <a:cubicBezTo>
                    <a:pt x="0" y="117963"/>
                    <a:pt x="14083" y="223674"/>
                    <a:pt x="19261" y="326734"/>
                  </a:cubicBezTo>
                  <a:cubicBezTo>
                    <a:pt x="125920" y="333554"/>
                    <a:pt x="201256" y="240472"/>
                    <a:pt x="248050" y="153200"/>
                  </a:cubicBezTo>
                  <a:close/>
                </a:path>
              </a:pathLst>
            </a:custGeom>
            <a:solidFill>
              <a:srgbClr val="FDC2B8"/>
            </a:solidFill>
            <a:ln cap="flat">
              <a:prstDash val="solid"/>
            </a:ln>
          </p:spPr>
          <p:txBody>
            <a:bodyPr vert="horz" lIns="91440" tIns="45720" rIns="91440" bIns="45720" anchor="ctr">
              <a:normAutofit/>
            </a:bodyPr>
            <a:lstStyle/>
            <a:p>
              <a:pPr marL="0" algn="l"/>
              <a:endParaRPr/>
            </a:p>
          </p:txBody>
        </p:sp>
        <p:sp>
          <p:nvSpPr>
            <p:cNvPr id="16" name="Freeform 16"/>
            <p:cNvSpPr/>
            <p:nvPr/>
          </p:nvSpPr>
          <p:spPr>
            <a:xfrm>
              <a:off x="9891976" y="2749069"/>
              <a:ext cx="524813" cy="665244"/>
            </a:xfrm>
            <a:custGeom>
              <a:avLst/>
              <a:gdLst/>
              <a:ahLst/>
              <a:cxnLst/>
              <a:rect l="l" t="t" r="r" b="b"/>
              <a:pathLst>
                <a:path w="524813" h="665244">
                  <a:moveTo>
                    <a:pt x="15897" y="96937"/>
                  </a:moveTo>
                  <a:cubicBezTo>
                    <a:pt x="15897" y="96937"/>
                    <a:pt x="-73143" y="548138"/>
                    <a:pt x="170233" y="649050"/>
                  </a:cubicBezTo>
                  <a:cubicBezTo>
                    <a:pt x="413673" y="749963"/>
                    <a:pt x="523490" y="346250"/>
                    <a:pt x="523490" y="346250"/>
                  </a:cubicBezTo>
                  <a:cubicBezTo>
                    <a:pt x="523490" y="346250"/>
                    <a:pt x="568010" y="-81207"/>
                    <a:pt x="140553" y="13770"/>
                  </a:cubicBezTo>
                  <a:lnTo>
                    <a:pt x="15897" y="96937"/>
                  </a:lnTo>
                  <a:close/>
                </a:path>
              </a:pathLst>
            </a:custGeom>
            <a:solidFill>
              <a:srgbClr val="FDC2B8"/>
            </a:solidFill>
            <a:ln cap="flat">
              <a:prstDash val="solid"/>
            </a:ln>
          </p:spPr>
          <p:txBody>
            <a:bodyPr vert="horz" lIns="91440" tIns="45720" rIns="91440" bIns="45720" anchor="ctr">
              <a:normAutofit/>
            </a:bodyPr>
            <a:lstStyle/>
            <a:p>
              <a:pPr marL="0" algn="l"/>
              <a:endParaRPr/>
            </a:p>
          </p:txBody>
        </p:sp>
        <p:sp>
          <p:nvSpPr>
            <p:cNvPr id="17" name="Freeform 17"/>
            <p:cNvSpPr/>
            <p:nvPr/>
          </p:nvSpPr>
          <p:spPr>
            <a:xfrm>
              <a:off x="10044402" y="2682213"/>
              <a:ext cx="445206" cy="425041"/>
            </a:xfrm>
            <a:custGeom>
              <a:avLst/>
              <a:gdLst/>
              <a:ahLst/>
              <a:cxnLst/>
              <a:rect l="l" t="t" r="r" b="b"/>
              <a:pathLst>
                <a:path w="445206" h="425041">
                  <a:moveTo>
                    <a:pt x="0" y="95530"/>
                  </a:moveTo>
                  <a:cubicBezTo>
                    <a:pt x="0" y="95530"/>
                    <a:pt x="127624" y="330066"/>
                    <a:pt x="412616" y="425042"/>
                  </a:cubicBezTo>
                  <a:cubicBezTo>
                    <a:pt x="412616" y="425042"/>
                    <a:pt x="528369" y="169730"/>
                    <a:pt x="323576" y="71785"/>
                  </a:cubicBezTo>
                  <a:cubicBezTo>
                    <a:pt x="118721" y="-26159"/>
                    <a:pt x="29680" y="-29127"/>
                    <a:pt x="0" y="95530"/>
                  </a:cubicBezTo>
                  <a:close/>
                </a:path>
              </a:pathLst>
            </a:custGeom>
            <a:solidFill>
              <a:srgbClr val="25265E"/>
            </a:solidFill>
            <a:ln cap="flat">
              <a:prstDash val="solid"/>
            </a:ln>
          </p:spPr>
          <p:txBody>
            <a:bodyPr vert="horz" lIns="91440" tIns="45720" rIns="91440" bIns="45720" anchor="ctr">
              <a:normAutofit/>
            </a:bodyPr>
            <a:lstStyle/>
            <a:p>
              <a:pPr marL="0" algn="l"/>
              <a:endParaRPr/>
            </a:p>
          </p:txBody>
        </p:sp>
        <p:sp>
          <p:nvSpPr>
            <p:cNvPr id="18" name="Freeform 18"/>
            <p:cNvSpPr/>
            <p:nvPr/>
          </p:nvSpPr>
          <p:spPr>
            <a:xfrm>
              <a:off x="10201012" y="3552519"/>
              <a:ext cx="991825" cy="2640666"/>
            </a:xfrm>
            <a:custGeom>
              <a:avLst/>
              <a:gdLst/>
              <a:ahLst/>
              <a:cxnLst/>
              <a:rect l="l" t="t" r="r" b="b"/>
              <a:pathLst>
                <a:path w="991825" h="2640666">
                  <a:moveTo>
                    <a:pt x="213697" y="0"/>
                  </a:moveTo>
                  <a:cubicBezTo>
                    <a:pt x="213697" y="0"/>
                    <a:pt x="46730" y="182564"/>
                    <a:pt x="46730" y="563291"/>
                  </a:cubicBezTo>
                  <a:cubicBezTo>
                    <a:pt x="46730" y="944017"/>
                    <a:pt x="0" y="2640456"/>
                    <a:pt x="0" y="2640456"/>
                  </a:cubicBezTo>
                  <a:cubicBezTo>
                    <a:pt x="0" y="2640456"/>
                    <a:pt x="781471" y="2653844"/>
                    <a:pt x="915031" y="2466796"/>
                  </a:cubicBezTo>
                  <a:cubicBezTo>
                    <a:pt x="1048592" y="2279748"/>
                    <a:pt x="1108710" y="77926"/>
                    <a:pt x="213697" y="0"/>
                  </a:cubicBezTo>
                  <a:close/>
                </a:path>
              </a:pathLst>
            </a:custGeom>
            <a:solidFill>
              <a:srgbClr val="FDBC00"/>
            </a:solidFill>
            <a:ln cap="flat">
              <a:prstDash val="solid"/>
            </a:ln>
          </p:spPr>
          <p:txBody>
            <a:bodyPr vert="horz" lIns="91440" tIns="45720" rIns="91440" bIns="45720" anchor="ctr">
              <a:normAutofit/>
            </a:bodyPr>
            <a:lstStyle/>
            <a:p>
              <a:pPr marL="0" algn="l"/>
              <a:endParaRPr/>
            </a:p>
          </p:txBody>
        </p:sp>
        <p:sp>
          <p:nvSpPr>
            <p:cNvPr id="19" name="Freeform 19"/>
            <p:cNvSpPr/>
            <p:nvPr/>
          </p:nvSpPr>
          <p:spPr>
            <a:xfrm>
              <a:off x="10336783" y="4167024"/>
              <a:ext cx="793850" cy="1451609"/>
            </a:xfrm>
            <a:custGeom>
              <a:avLst/>
              <a:gdLst/>
              <a:ahLst/>
              <a:cxnLst/>
              <a:rect l="l" t="t" r="r" b="b"/>
              <a:pathLst>
                <a:path w="793850" h="1451609">
                  <a:moveTo>
                    <a:pt x="0" y="62328"/>
                  </a:moveTo>
                  <a:cubicBezTo>
                    <a:pt x="0" y="62328"/>
                    <a:pt x="195888" y="547693"/>
                    <a:pt x="258280" y="779198"/>
                  </a:cubicBezTo>
                  <a:lnTo>
                    <a:pt x="405228" y="992958"/>
                  </a:lnTo>
                  <a:cubicBezTo>
                    <a:pt x="405228" y="992958"/>
                    <a:pt x="472040" y="1126518"/>
                    <a:pt x="414132" y="1451610"/>
                  </a:cubicBezTo>
                  <a:cubicBezTo>
                    <a:pt x="414132" y="1451610"/>
                    <a:pt x="819297" y="743645"/>
                    <a:pt x="792585" y="512077"/>
                  </a:cubicBezTo>
                  <a:cubicBezTo>
                    <a:pt x="765873" y="280509"/>
                    <a:pt x="396324" y="0"/>
                    <a:pt x="396324" y="0"/>
                  </a:cubicBezTo>
                  <a:lnTo>
                    <a:pt x="0" y="62328"/>
                  </a:lnTo>
                  <a:close/>
                </a:path>
              </a:pathLst>
            </a:custGeom>
            <a:solidFill>
              <a:srgbClr val="FFBD22"/>
            </a:solidFill>
            <a:ln cap="flat">
              <a:prstDash val="solid"/>
            </a:ln>
          </p:spPr>
          <p:txBody>
            <a:bodyPr vert="horz" lIns="91440" tIns="45720" rIns="91440" bIns="45720" anchor="ctr">
              <a:normAutofit/>
            </a:bodyPr>
            <a:lstStyle/>
            <a:p>
              <a:pPr marL="0" algn="l"/>
              <a:endParaRPr/>
            </a:p>
          </p:txBody>
        </p:sp>
        <p:sp>
          <p:nvSpPr>
            <p:cNvPr id="20" name="Freeform 20"/>
            <p:cNvSpPr/>
            <p:nvPr/>
          </p:nvSpPr>
          <p:spPr>
            <a:xfrm rot="17356105">
              <a:off x="10329281" y="3074923"/>
              <a:ext cx="153581" cy="111270"/>
            </a:xfrm>
            <a:custGeom>
              <a:avLst/>
              <a:gdLst/>
              <a:ahLst/>
              <a:cxnLst/>
              <a:rect l="l" t="t" r="r" b="b"/>
              <a:pathLst>
                <a:path w="153581" h="111270">
                  <a:moveTo>
                    <a:pt x="153582" y="55635"/>
                  </a:moveTo>
                  <a:cubicBezTo>
                    <a:pt x="153582" y="86362"/>
                    <a:pt x="119201" y="111271"/>
                    <a:pt x="76791" y="111271"/>
                  </a:cubicBezTo>
                  <a:cubicBezTo>
                    <a:pt x="34380" y="111271"/>
                    <a:pt x="0" y="86362"/>
                    <a:pt x="0" y="55635"/>
                  </a:cubicBezTo>
                  <a:cubicBezTo>
                    <a:pt x="0" y="24909"/>
                    <a:pt x="34380" y="0"/>
                    <a:pt x="76791" y="0"/>
                  </a:cubicBezTo>
                  <a:cubicBezTo>
                    <a:pt x="119201" y="0"/>
                    <a:pt x="153582" y="24909"/>
                    <a:pt x="153582" y="55635"/>
                  </a:cubicBezTo>
                  <a:close/>
                </a:path>
              </a:pathLst>
            </a:custGeom>
            <a:solidFill>
              <a:srgbClr val="FDC2B8"/>
            </a:solidFill>
            <a:ln cap="flat">
              <a:prstDash val="solid"/>
            </a:ln>
          </p:spPr>
          <p:txBody>
            <a:bodyPr vert="horz" lIns="91440" tIns="45720" rIns="91440" bIns="45720" anchor="ctr">
              <a:normAutofit fontScale="25000" lnSpcReduction="20000"/>
            </a:bodyPr>
            <a:lstStyle/>
            <a:p>
              <a:pPr marL="0" algn="l"/>
              <a:endParaRPr/>
            </a:p>
          </p:txBody>
        </p:sp>
        <p:sp>
          <p:nvSpPr>
            <p:cNvPr id="21" name="Freeform 21"/>
            <p:cNvSpPr/>
            <p:nvPr/>
          </p:nvSpPr>
          <p:spPr>
            <a:xfrm>
              <a:off x="10244521" y="5908868"/>
              <a:ext cx="823465" cy="225739"/>
            </a:xfrm>
            <a:custGeom>
              <a:avLst/>
              <a:gdLst/>
              <a:ahLst/>
              <a:cxnLst/>
              <a:rect l="l" t="t" r="r" b="b"/>
              <a:pathLst>
                <a:path w="823465" h="225739">
                  <a:moveTo>
                    <a:pt x="7136" y="0"/>
                  </a:moveTo>
                  <a:lnTo>
                    <a:pt x="0" y="214833"/>
                  </a:lnTo>
                  <a:cubicBezTo>
                    <a:pt x="0" y="214833"/>
                    <a:pt x="544220" y="272110"/>
                    <a:pt x="823465" y="124151"/>
                  </a:cubicBezTo>
                  <a:lnTo>
                    <a:pt x="7136" y="0"/>
                  </a:lnTo>
                  <a:close/>
                </a:path>
              </a:pathLst>
            </a:custGeom>
            <a:solidFill>
              <a:srgbClr val="FFBD22"/>
            </a:solidFill>
            <a:ln cap="flat">
              <a:prstDash val="solid"/>
            </a:ln>
          </p:spPr>
          <p:txBody>
            <a:bodyPr vert="horz" lIns="91440" tIns="45720" rIns="91440" bIns="45720" anchor="ctr">
              <a:normAutofit fontScale="70000" lnSpcReduction="20000"/>
            </a:bodyPr>
            <a:lstStyle/>
            <a:p>
              <a:pPr marL="0" algn="l"/>
              <a:endParaRPr/>
            </a:p>
          </p:txBody>
        </p:sp>
        <p:sp>
          <p:nvSpPr>
            <p:cNvPr id="22" name="Freeform 22"/>
            <p:cNvSpPr/>
            <p:nvPr/>
          </p:nvSpPr>
          <p:spPr>
            <a:xfrm>
              <a:off x="10122864" y="5141636"/>
              <a:ext cx="1295633" cy="946491"/>
            </a:xfrm>
            <a:custGeom>
              <a:avLst/>
              <a:gdLst/>
              <a:ahLst/>
              <a:cxnLst/>
              <a:rect l="l" t="t" r="r" b="b"/>
              <a:pathLst>
                <a:path w="1295633" h="946491">
                  <a:moveTo>
                    <a:pt x="1170881" y="946259"/>
                  </a:moveTo>
                  <a:lnTo>
                    <a:pt x="45816" y="840484"/>
                  </a:lnTo>
                  <a:cubicBezTo>
                    <a:pt x="18030" y="837896"/>
                    <a:pt x="-2367" y="813267"/>
                    <a:pt x="222" y="785482"/>
                  </a:cubicBezTo>
                  <a:lnTo>
                    <a:pt x="69749" y="45815"/>
                  </a:lnTo>
                  <a:cubicBezTo>
                    <a:pt x="72338" y="18030"/>
                    <a:pt x="96966" y="-2367"/>
                    <a:pt x="124752" y="222"/>
                  </a:cubicBezTo>
                  <a:lnTo>
                    <a:pt x="1249817" y="105996"/>
                  </a:lnTo>
                  <a:cubicBezTo>
                    <a:pt x="1277603" y="108586"/>
                    <a:pt x="1298000" y="133214"/>
                    <a:pt x="1295412" y="161000"/>
                  </a:cubicBezTo>
                  <a:lnTo>
                    <a:pt x="1225884" y="900666"/>
                  </a:lnTo>
                  <a:cubicBezTo>
                    <a:pt x="1223295" y="928514"/>
                    <a:pt x="1198667" y="948911"/>
                    <a:pt x="1170881" y="946259"/>
                  </a:cubicBezTo>
                  <a:close/>
                </a:path>
              </a:pathLst>
            </a:custGeom>
            <a:solidFill>
              <a:srgbClr val="FFFAEA"/>
            </a:solidFill>
            <a:ln cap="flat">
              <a:prstDash val="solid"/>
            </a:ln>
          </p:spPr>
          <p:txBody>
            <a:bodyPr vert="horz" lIns="91440" tIns="45720" rIns="91440" bIns="45720" anchor="ctr">
              <a:normAutofit/>
            </a:bodyPr>
            <a:lstStyle/>
            <a:p>
              <a:pPr marL="0" algn="l"/>
              <a:endParaRPr/>
            </a:p>
          </p:txBody>
        </p:sp>
        <p:sp>
          <p:nvSpPr>
            <p:cNvPr id="23" name="Freeform 23"/>
            <p:cNvSpPr/>
            <p:nvPr/>
          </p:nvSpPr>
          <p:spPr>
            <a:xfrm>
              <a:off x="10519220" y="5794441"/>
              <a:ext cx="467619" cy="314522"/>
            </a:xfrm>
            <a:custGeom>
              <a:avLst/>
              <a:gdLst/>
              <a:ahLst/>
              <a:cxnLst/>
              <a:rect l="l" t="t" r="r" b="b"/>
              <a:pathLst>
                <a:path w="467619" h="314522">
                  <a:moveTo>
                    <a:pt x="236114" y="0"/>
                  </a:moveTo>
                  <a:cubicBezTo>
                    <a:pt x="236114" y="0"/>
                    <a:pt x="184900" y="191468"/>
                    <a:pt x="91377" y="229295"/>
                  </a:cubicBezTo>
                  <a:cubicBezTo>
                    <a:pt x="91377" y="229295"/>
                    <a:pt x="44646" y="238198"/>
                    <a:pt x="22354" y="222601"/>
                  </a:cubicBezTo>
                  <a:cubicBezTo>
                    <a:pt x="63" y="207003"/>
                    <a:pt x="-26649" y="262700"/>
                    <a:pt x="57971" y="293833"/>
                  </a:cubicBezTo>
                  <a:cubicBezTo>
                    <a:pt x="142591" y="325029"/>
                    <a:pt x="322881" y="327239"/>
                    <a:pt x="396387" y="256007"/>
                  </a:cubicBezTo>
                  <a:cubicBezTo>
                    <a:pt x="396387" y="256007"/>
                    <a:pt x="454295" y="198099"/>
                    <a:pt x="467619" y="66749"/>
                  </a:cubicBezTo>
                  <a:lnTo>
                    <a:pt x="236114" y="0"/>
                  </a:lnTo>
                  <a:close/>
                </a:path>
              </a:pathLst>
            </a:custGeom>
            <a:solidFill>
              <a:srgbClr val="FFD2CC"/>
            </a:solidFill>
            <a:ln cap="flat">
              <a:prstDash val="solid"/>
            </a:ln>
          </p:spPr>
          <p:txBody>
            <a:bodyPr vert="horz" lIns="91440" tIns="45720" rIns="91440" bIns="45720" anchor="ctr">
              <a:normAutofit lnSpcReduction="10000"/>
            </a:bodyPr>
            <a:lstStyle/>
            <a:p>
              <a:pPr marL="0" algn="l"/>
              <a:endParaRPr/>
            </a:p>
          </p:txBody>
        </p:sp>
        <p:sp>
          <p:nvSpPr>
            <p:cNvPr id="24" name="Freeform 24"/>
            <p:cNvSpPr/>
            <p:nvPr/>
          </p:nvSpPr>
          <p:spPr>
            <a:xfrm>
              <a:off x="10361284" y="3668272"/>
              <a:ext cx="923935" cy="2288652"/>
            </a:xfrm>
            <a:custGeom>
              <a:avLst/>
              <a:gdLst/>
              <a:ahLst/>
              <a:cxnLst/>
              <a:rect l="l" t="t" r="r" b="b"/>
              <a:pathLst>
                <a:path w="923935" h="2288652">
                  <a:moveTo>
                    <a:pt x="336206" y="0"/>
                  </a:moveTo>
                  <a:cubicBezTo>
                    <a:pt x="336206" y="0"/>
                    <a:pt x="692430" y="284992"/>
                    <a:pt x="923935" y="1041898"/>
                  </a:cubicBezTo>
                  <a:cubicBezTo>
                    <a:pt x="923935" y="1041898"/>
                    <a:pt x="799279" y="1870100"/>
                    <a:pt x="630039" y="2288652"/>
                  </a:cubicBezTo>
                  <a:lnTo>
                    <a:pt x="313914" y="2217420"/>
                  </a:lnTo>
                  <a:cubicBezTo>
                    <a:pt x="313914" y="2217420"/>
                    <a:pt x="520981" y="1242270"/>
                    <a:pt x="527674" y="1108710"/>
                  </a:cubicBezTo>
                  <a:cubicBezTo>
                    <a:pt x="534368" y="975149"/>
                    <a:pt x="0" y="360645"/>
                    <a:pt x="0" y="360645"/>
                  </a:cubicBezTo>
                </a:path>
              </a:pathLst>
            </a:custGeom>
            <a:solidFill>
              <a:srgbClr val="D24927"/>
            </a:solidFill>
            <a:ln cap="flat">
              <a:prstDash val="solid"/>
            </a:ln>
          </p:spPr>
          <p:txBody>
            <a:bodyPr vert="horz" lIns="91440" tIns="45720" rIns="91440" bIns="45720" anchor="ctr">
              <a:normAutofit/>
            </a:bodyPr>
            <a:lstStyle/>
            <a:p>
              <a:pPr marL="0" algn="l"/>
              <a:endParaRPr/>
            </a:p>
          </p:txBody>
        </p:sp>
        <p:sp>
          <p:nvSpPr>
            <p:cNvPr id="25" name="Freeform 25"/>
            <p:cNvSpPr/>
            <p:nvPr/>
          </p:nvSpPr>
          <p:spPr>
            <a:xfrm>
              <a:off x="10292262" y="3611880"/>
              <a:ext cx="952921" cy="1187393"/>
            </a:xfrm>
            <a:custGeom>
              <a:avLst/>
              <a:gdLst/>
              <a:ahLst/>
              <a:cxnLst/>
              <a:rect l="l" t="t" r="r" b="b"/>
              <a:pathLst>
                <a:path w="952921" h="1187393">
                  <a:moveTo>
                    <a:pt x="328060" y="0"/>
                  </a:moveTo>
                  <a:cubicBezTo>
                    <a:pt x="328060" y="0"/>
                    <a:pt x="730257" y="207761"/>
                    <a:pt x="952921" y="946922"/>
                  </a:cubicBezTo>
                  <a:cubicBezTo>
                    <a:pt x="952921" y="946922"/>
                    <a:pt x="681317" y="1111678"/>
                    <a:pt x="333996" y="1187394"/>
                  </a:cubicBezTo>
                  <a:lnTo>
                    <a:pt x="0" y="550660"/>
                  </a:lnTo>
                  <a:cubicBezTo>
                    <a:pt x="0" y="550660"/>
                    <a:pt x="41552" y="121688"/>
                    <a:pt x="328060" y="0"/>
                  </a:cubicBezTo>
                  <a:close/>
                </a:path>
              </a:pathLst>
            </a:custGeom>
            <a:solidFill>
              <a:srgbClr val="FDBC00"/>
            </a:solidFill>
            <a:ln cap="flat">
              <a:prstDash val="solid"/>
            </a:ln>
          </p:spPr>
          <p:txBody>
            <a:bodyPr vert="horz" lIns="91440" tIns="45720" rIns="91440" bIns="45720" anchor="ctr">
              <a:normAutofit/>
            </a:bodyPr>
            <a:lstStyle/>
            <a:p>
              <a:pPr marL="0" algn="l"/>
              <a:endParaRPr/>
            </a:p>
          </p:txBody>
        </p:sp>
        <p:sp>
          <p:nvSpPr>
            <p:cNvPr id="26" name="Freeform 26"/>
            <p:cNvSpPr/>
            <p:nvPr/>
          </p:nvSpPr>
          <p:spPr>
            <a:xfrm>
              <a:off x="6729718" y="4584602"/>
              <a:ext cx="2053829" cy="953102"/>
            </a:xfrm>
            <a:custGeom>
              <a:avLst/>
              <a:gdLst/>
              <a:ahLst/>
              <a:cxnLst/>
              <a:rect l="l" t="t" r="r" b="b"/>
              <a:pathLst>
                <a:path w="2053829" h="953102">
                  <a:moveTo>
                    <a:pt x="2019999" y="871613"/>
                  </a:moveTo>
                  <a:lnTo>
                    <a:pt x="481369" y="953012"/>
                  </a:lnTo>
                  <a:cubicBezTo>
                    <a:pt x="456425" y="954338"/>
                    <a:pt x="432997" y="941077"/>
                    <a:pt x="421314" y="919038"/>
                  </a:cubicBezTo>
                  <a:lnTo>
                    <a:pt x="4214" y="133841"/>
                  </a:lnTo>
                  <a:cubicBezTo>
                    <a:pt x="-8037" y="110791"/>
                    <a:pt x="7813" y="82879"/>
                    <a:pt x="33831" y="81490"/>
                  </a:cubicBezTo>
                  <a:lnTo>
                    <a:pt x="1572461" y="91"/>
                  </a:lnTo>
                  <a:cubicBezTo>
                    <a:pt x="1597405" y="-1235"/>
                    <a:pt x="1620833" y="12026"/>
                    <a:pt x="1632516" y="34065"/>
                  </a:cubicBezTo>
                  <a:lnTo>
                    <a:pt x="2049616" y="819262"/>
                  </a:lnTo>
                  <a:cubicBezTo>
                    <a:pt x="2061867" y="842311"/>
                    <a:pt x="2046016" y="870223"/>
                    <a:pt x="2019999" y="871613"/>
                  </a:cubicBezTo>
                  <a:close/>
                </a:path>
              </a:pathLst>
            </a:custGeom>
            <a:solidFill>
              <a:srgbClr val="C86E56"/>
            </a:solidFill>
            <a:ln cap="flat">
              <a:prstDash val="solid"/>
            </a:ln>
          </p:spPr>
          <p:txBody>
            <a:bodyPr vert="horz" lIns="91440" tIns="45720" rIns="91440" bIns="45720" anchor="ctr">
              <a:normAutofit/>
            </a:bodyPr>
            <a:lstStyle/>
            <a:p>
              <a:pPr marL="0" algn="l"/>
              <a:endParaRPr/>
            </a:p>
          </p:txBody>
        </p:sp>
        <p:sp>
          <p:nvSpPr>
            <p:cNvPr id="27" name="Freeform 27"/>
            <p:cNvSpPr/>
            <p:nvPr/>
          </p:nvSpPr>
          <p:spPr>
            <a:xfrm>
              <a:off x="7426932" y="5007666"/>
              <a:ext cx="859524" cy="1842756"/>
            </a:xfrm>
            <a:custGeom>
              <a:avLst/>
              <a:gdLst/>
              <a:ahLst/>
              <a:cxnLst/>
              <a:rect l="l" t="t" r="r" b="b"/>
              <a:pathLst>
                <a:path w="859524" h="1842756">
                  <a:moveTo>
                    <a:pt x="849230" y="127056"/>
                  </a:moveTo>
                  <a:lnTo>
                    <a:pt x="849293" y="126488"/>
                  </a:lnTo>
                  <a:lnTo>
                    <a:pt x="704177" y="0"/>
                  </a:lnTo>
                  <a:lnTo>
                    <a:pt x="633512" y="129203"/>
                  </a:lnTo>
                  <a:lnTo>
                    <a:pt x="29553" y="161157"/>
                  </a:lnTo>
                  <a:cubicBezTo>
                    <a:pt x="13008" y="162041"/>
                    <a:pt x="0" y="175744"/>
                    <a:pt x="0" y="192289"/>
                  </a:cubicBezTo>
                  <a:lnTo>
                    <a:pt x="0" y="1842756"/>
                  </a:lnTo>
                  <a:lnTo>
                    <a:pt x="859523" y="1842756"/>
                  </a:lnTo>
                  <a:lnTo>
                    <a:pt x="859523" y="150169"/>
                  </a:lnTo>
                  <a:cubicBezTo>
                    <a:pt x="859587" y="140949"/>
                    <a:pt x="855545" y="132803"/>
                    <a:pt x="849230" y="127056"/>
                  </a:cubicBezTo>
                  <a:close/>
                </a:path>
              </a:pathLst>
            </a:custGeom>
            <a:solidFill>
              <a:srgbClr val="341510"/>
            </a:solidFill>
            <a:ln cap="flat">
              <a:prstDash val="solid"/>
            </a:ln>
          </p:spPr>
          <p:txBody>
            <a:bodyPr vert="horz" lIns="91440" tIns="45720" rIns="91440" bIns="45720" anchor="ctr">
              <a:normAutofit/>
            </a:bodyPr>
            <a:lstStyle/>
            <a:p>
              <a:pPr marL="0" algn="l"/>
              <a:endParaRPr/>
            </a:p>
          </p:txBody>
        </p:sp>
        <p:sp>
          <p:nvSpPr>
            <p:cNvPr id="28" name="Freeform 28"/>
            <p:cNvSpPr/>
            <p:nvPr/>
          </p:nvSpPr>
          <p:spPr>
            <a:xfrm>
              <a:off x="7281815" y="4998275"/>
              <a:ext cx="859523" cy="1851704"/>
            </a:xfrm>
            <a:custGeom>
              <a:avLst/>
              <a:gdLst/>
              <a:ahLst/>
              <a:cxnLst/>
              <a:rect l="l" t="t" r="r" b="b"/>
              <a:pathLst>
                <a:path w="859523" h="1851704">
                  <a:moveTo>
                    <a:pt x="0" y="73361"/>
                  </a:moveTo>
                  <a:lnTo>
                    <a:pt x="0" y="1851705"/>
                  </a:lnTo>
                  <a:lnTo>
                    <a:pt x="859523" y="1851705"/>
                  </a:lnTo>
                  <a:lnTo>
                    <a:pt x="859523" y="31177"/>
                  </a:lnTo>
                  <a:cubicBezTo>
                    <a:pt x="859523" y="13306"/>
                    <a:pt x="844557" y="-903"/>
                    <a:pt x="826685" y="45"/>
                  </a:cubicBezTo>
                  <a:lnTo>
                    <a:pt x="29553" y="42228"/>
                  </a:lnTo>
                  <a:cubicBezTo>
                    <a:pt x="13008" y="43049"/>
                    <a:pt x="0" y="56753"/>
                    <a:pt x="0" y="73361"/>
                  </a:cubicBezTo>
                  <a:close/>
                </a:path>
              </a:pathLst>
            </a:custGeom>
            <a:solidFill>
              <a:srgbClr val="FFC895"/>
            </a:solidFill>
            <a:ln cap="flat">
              <a:prstDash val="solid"/>
            </a:ln>
          </p:spPr>
          <p:txBody>
            <a:bodyPr vert="horz" lIns="91440" tIns="45720" rIns="91440" bIns="45720" anchor="ctr">
              <a:normAutofit/>
            </a:bodyPr>
            <a:lstStyle/>
            <a:p>
              <a:pPr marL="0" algn="l"/>
              <a:endParaRPr/>
            </a:p>
          </p:txBody>
        </p:sp>
        <p:grpSp>
          <p:nvGrpSpPr>
            <p:cNvPr id="29" name="Group 29"/>
            <p:cNvGrpSpPr/>
            <p:nvPr/>
          </p:nvGrpSpPr>
          <p:grpSpPr>
            <a:xfrm>
              <a:off x="5738259" y="5399254"/>
              <a:ext cx="1172174" cy="1045519"/>
              <a:chOff x="5738259" y="5399254"/>
              <a:chExt cx="1172174" cy="1045519"/>
            </a:xfrm>
          </p:grpSpPr>
          <p:sp>
            <p:nvSpPr>
              <p:cNvPr id="30" name="Freeform 30"/>
              <p:cNvSpPr/>
              <p:nvPr/>
            </p:nvSpPr>
            <p:spPr>
              <a:xfrm>
                <a:off x="5738259" y="5399254"/>
                <a:ext cx="577752" cy="723373"/>
              </a:xfrm>
              <a:custGeom>
                <a:avLst/>
                <a:gdLst/>
                <a:ahLst/>
                <a:cxnLst/>
                <a:rect l="l" t="t" r="r" b="b"/>
                <a:pathLst>
                  <a:path w="577752" h="723373">
                    <a:moveTo>
                      <a:pt x="0" y="239904"/>
                    </a:moveTo>
                    <a:cubicBezTo>
                      <a:pt x="0" y="157620"/>
                      <a:pt x="126740" y="9157"/>
                      <a:pt x="577752" y="0"/>
                    </a:cubicBezTo>
                    <a:lnTo>
                      <a:pt x="577752" y="350351"/>
                    </a:lnTo>
                    <a:cubicBezTo>
                      <a:pt x="577752" y="350351"/>
                      <a:pt x="76853" y="339427"/>
                      <a:pt x="0" y="723374"/>
                    </a:cubicBezTo>
                    <a:lnTo>
                      <a:pt x="0" y="239904"/>
                    </a:lnTo>
                    <a:close/>
                  </a:path>
                </a:pathLst>
              </a:custGeom>
              <a:solidFill>
                <a:srgbClr val="C86E56"/>
              </a:solidFill>
              <a:ln cap="flat">
                <a:prstDash val="solid"/>
              </a:ln>
            </p:spPr>
            <p:txBody>
              <a:bodyPr vert="horz" lIns="91440" tIns="45720" rIns="91440" bIns="45720" anchor="ctr">
                <a:normAutofit/>
              </a:bodyPr>
              <a:lstStyle/>
              <a:p>
                <a:pPr marL="0" algn="l"/>
                <a:endParaRPr/>
              </a:p>
            </p:txBody>
          </p:sp>
          <p:sp>
            <p:nvSpPr>
              <p:cNvPr id="31" name="Freeform 31"/>
              <p:cNvSpPr/>
              <p:nvPr/>
            </p:nvSpPr>
            <p:spPr>
              <a:xfrm>
                <a:off x="5738322" y="5636947"/>
                <a:ext cx="1172111" cy="807825"/>
              </a:xfrm>
              <a:custGeom>
                <a:avLst/>
                <a:gdLst/>
                <a:ahLst/>
                <a:cxnLst/>
                <a:rect l="l" t="t" r="r" b="b"/>
                <a:pathLst>
                  <a:path w="1172111" h="807825">
                    <a:moveTo>
                      <a:pt x="1172112" y="286634"/>
                    </a:moveTo>
                    <a:lnTo>
                      <a:pt x="1172112" y="806478"/>
                    </a:lnTo>
                    <a:cubicBezTo>
                      <a:pt x="1172112" y="806478"/>
                      <a:pt x="309431" y="841463"/>
                      <a:pt x="38521" y="554955"/>
                    </a:cubicBezTo>
                    <a:cubicBezTo>
                      <a:pt x="13262" y="528243"/>
                      <a:pt x="0" y="498057"/>
                      <a:pt x="0" y="467493"/>
                    </a:cubicBezTo>
                    <a:lnTo>
                      <a:pt x="0" y="0"/>
                    </a:lnTo>
                    <a:cubicBezTo>
                      <a:pt x="35806" y="166209"/>
                      <a:pt x="380411" y="290865"/>
                      <a:pt x="1172112" y="286634"/>
                    </a:cubicBezTo>
                    <a:close/>
                  </a:path>
                </a:pathLst>
              </a:custGeom>
              <a:solidFill>
                <a:srgbClr val="FCCA99"/>
              </a:solidFill>
              <a:ln cap="flat">
                <a:prstDash val="solid"/>
              </a:ln>
            </p:spPr>
            <p:txBody>
              <a:bodyPr vert="horz" lIns="91440" tIns="45720" rIns="91440" bIns="45720" anchor="ctr">
                <a:normAutofit/>
              </a:bodyPr>
              <a:lstStyle/>
              <a:p>
                <a:pPr marL="0" algn="l"/>
                <a:endParaRPr/>
              </a:p>
            </p:txBody>
          </p:sp>
        </p:grpSp>
        <p:grpSp>
          <p:nvGrpSpPr>
            <p:cNvPr id="32" name="Group 32"/>
            <p:cNvGrpSpPr/>
            <p:nvPr/>
          </p:nvGrpSpPr>
          <p:grpSpPr>
            <a:xfrm>
              <a:off x="10704121" y="4205734"/>
              <a:ext cx="1275361" cy="1343967"/>
              <a:chOff x="10704121" y="4205734"/>
              <a:chExt cx="1275361" cy="1343967"/>
            </a:xfrm>
          </p:grpSpPr>
          <p:sp>
            <p:nvSpPr>
              <p:cNvPr id="33" name="Freeform 33"/>
              <p:cNvSpPr/>
              <p:nvPr/>
            </p:nvSpPr>
            <p:spPr>
              <a:xfrm>
                <a:off x="11356642" y="4205734"/>
                <a:ext cx="622777" cy="921283"/>
              </a:xfrm>
              <a:custGeom>
                <a:avLst/>
                <a:gdLst/>
                <a:ahLst/>
                <a:cxnLst/>
                <a:rect l="l" t="t" r="r" b="b"/>
                <a:pathLst>
                  <a:path w="622777" h="921283">
                    <a:moveTo>
                      <a:pt x="622777" y="305516"/>
                    </a:moveTo>
                    <a:cubicBezTo>
                      <a:pt x="622777" y="200688"/>
                      <a:pt x="486122" y="11682"/>
                      <a:pt x="0" y="0"/>
                    </a:cubicBezTo>
                    <a:lnTo>
                      <a:pt x="0" y="446212"/>
                    </a:lnTo>
                    <a:cubicBezTo>
                      <a:pt x="0" y="446212"/>
                      <a:pt x="539925" y="432319"/>
                      <a:pt x="622777" y="921283"/>
                    </a:cubicBezTo>
                    <a:lnTo>
                      <a:pt x="622777" y="305516"/>
                    </a:lnTo>
                    <a:close/>
                  </a:path>
                </a:pathLst>
              </a:custGeom>
              <a:solidFill>
                <a:srgbClr val="341510"/>
              </a:solidFill>
              <a:ln cap="flat">
                <a:prstDash val="solid"/>
              </a:ln>
            </p:spPr>
            <p:txBody>
              <a:bodyPr vert="horz" lIns="91440" tIns="45720" rIns="91440" bIns="45720" anchor="ctr">
                <a:normAutofit/>
              </a:bodyPr>
              <a:lstStyle/>
              <a:p>
                <a:pPr marL="0" algn="l"/>
                <a:endParaRPr/>
              </a:p>
            </p:txBody>
          </p:sp>
          <p:sp>
            <p:nvSpPr>
              <p:cNvPr id="34" name="Freeform 34"/>
              <p:cNvSpPr/>
              <p:nvPr/>
            </p:nvSpPr>
            <p:spPr>
              <a:xfrm>
                <a:off x="10704121" y="4511187"/>
                <a:ext cx="1275361" cy="1038514"/>
              </a:xfrm>
              <a:custGeom>
                <a:avLst/>
                <a:gdLst/>
                <a:ahLst/>
                <a:cxnLst/>
                <a:rect l="l" t="t" r="r" b="b"/>
                <a:pathLst>
                  <a:path w="1275361" h="1038514">
                    <a:moveTo>
                      <a:pt x="0" y="368538"/>
                    </a:moveTo>
                    <a:lnTo>
                      <a:pt x="0" y="1036783"/>
                    </a:lnTo>
                    <a:cubicBezTo>
                      <a:pt x="0" y="1036783"/>
                      <a:pt x="938649" y="1081745"/>
                      <a:pt x="1233430" y="713459"/>
                    </a:cubicBezTo>
                    <a:cubicBezTo>
                      <a:pt x="1260963" y="679106"/>
                      <a:pt x="1275361" y="640333"/>
                      <a:pt x="1275361" y="600991"/>
                    </a:cubicBezTo>
                    <a:lnTo>
                      <a:pt x="1275361" y="0"/>
                    </a:lnTo>
                    <a:cubicBezTo>
                      <a:pt x="1236335" y="213760"/>
                      <a:pt x="861355" y="373970"/>
                      <a:pt x="0" y="368538"/>
                    </a:cubicBezTo>
                    <a:close/>
                  </a:path>
                </a:pathLst>
              </a:custGeom>
              <a:solidFill>
                <a:srgbClr val="C86E56"/>
              </a:solidFill>
              <a:ln cap="flat">
                <a:prstDash val="solid"/>
              </a:ln>
            </p:spPr>
            <p:txBody>
              <a:bodyPr vert="horz" lIns="91440" tIns="45720" rIns="91440" bIns="45720" anchor="ctr">
                <a:normAutofit/>
              </a:bodyPr>
              <a:lstStyle/>
              <a:p>
                <a:pPr marL="0" algn="l"/>
                <a:endParaRPr/>
              </a:p>
            </p:txBody>
          </p:sp>
        </p:grpSp>
        <p:sp>
          <p:nvSpPr>
            <p:cNvPr id="35" name="Freeform 35"/>
            <p:cNvSpPr/>
            <p:nvPr/>
          </p:nvSpPr>
          <p:spPr>
            <a:xfrm>
              <a:off x="9415681" y="4527795"/>
              <a:ext cx="219829" cy="782228"/>
            </a:xfrm>
            <a:custGeom>
              <a:avLst/>
              <a:gdLst/>
              <a:ahLst/>
              <a:cxnLst/>
              <a:rect l="l" t="t" r="r" b="b"/>
              <a:pathLst>
                <a:path w="219829" h="782228">
                  <a:moveTo>
                    <a:pt x="219830" y="0"/>
                  </a:moveTo>
                  <a:lnTo>
                    <a:pt x="17752" y="214707"/>
                  </a:lnTo>
                  <a:cubicBezTo>
                    <a:pt x="17752" y="214707"/>
                    <a:pt x="-7255" y="415143"/>
                    <a:pt x="2091" y="782229"/>
                  </a:cubicBezTo>
                  <a:cubicBezTo>
                    <a:pt x="2091" y="782229"/>
                    <a:pt x="74587" y="252597"/>
                    <a:pt x="219830" y="0"/>
                  </a:cubicBezTo>
                  <a:close/>
                </a:path>
              </a:pathLst>
            </a:custGeom>
            <a:solidFill>
              <a:srgbClr val="FFBD22"/>
            </a:solidFill>
            <a:ln cap="flat">
              <a:prstDash val="solid"/>
            </a:ln>
          </p:spPr>
          <p:txBody>
            <a:bodyPr vert="horz" lIns="91440" tIns="45720" rIns="91440" bIns="45720" anchor="ctr">
              <a:normAutofit/>
            </a:bodyPr>
            <a:lstStyle/>
            <a:p>
              <a:pPr marL="0" algn="l"/>
              <a:endParaRPr/>
            </a:p>
          </p:txBody>
        </p:sp>
      </p:grpSp>
      <p:sp>
        <p:nvSpPr>
          <p:cNvPr id="36" name="Freeform 36"/>
          <p:cNvSpPr/>
          <p:nvPr/>
        </p:nvSpPr>
        <p:spPr>
          <a:xfrm>
            <a:off x="12191319" y="0"/>
            <a:ext cx="684" cy="13546"/>
          </a:xfrm>
          <a:custGeom>
            <a:avLst/>
            <a:gdLst/>
            <a:ahLst/>
            <a:cxnLst/>
            <a:rect l="l" t="t" r="r" b="b"/>
            <a:pathLst>
              <a:path w="684" h="13546">
                <a:moveTo>
                  <a:pt x="0" y="0"/>
                </a:moveTo>
                <a:lnTo>
                  <a:pt x="684" y="0"/>
                </a:lnTo>
                <a:lnTo>
                  <a:pt x="684" y="13546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cap="flat">
            <a:prstDash val="solid"/>
          </a:ln>
        </p:spPr>
        <p:txBody>
          <a:bodyPr vert="horz" wrap="square" lIns="91440" tIns="45720" rIns="91440" bIns="45720" anchor="ctr">
            <a:noAutofit/>
          </a:bodyPr>
          <a:lstStyle/>
          <a:p>
            <a:pPr marL="0" algn="l"/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CF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/>
          <p:cNvSpPr>
            <a:spLocks noGrp="1"/>
          </p:cNvSpPr>
          <p:nvPr>
            <p:ph type="title"/>
          </p:nvPr>
        </p:nvSpPr>
        <p:spPr>
          <a:xfrm>
            <a:off x="660400" y="0"/>
            <a:ext cx="10858500" cy="1028700"/>
          </a:xfrm>
          <a:prstGeom prst="rect">
            <a:avLst/>
          </a:prstGeom>
        </p:spPr>
        <p:txBody>
          <a:bodyPr vert="horz" lIns="91440" tIns="45720" rIns="91440" bIns="45720" anchor="b">
            <a:normAutofit/>
          </a:bodyPr>
          <a:lstStyle/>
          <a:p>
            <a:pPr algn="l">
              <a:lnSpc>
                <a:spcPct val="90000"/>
              </a:lnSpc>
              <a:spcBef>
                <a:spcPct val="0"/>
              </a:spcBef>
            </a:pPr>
            <a:r>
              <a:rPr lang="en-US" sz="2800" b="1" i="0" u="none" baseline="0">
                <a:solidFill>
                  <a:srgbClr val="2F2F2F"/>
                </a:solidFill>
                <a:latin typeface="Arial"/>
                <a:ea typeface="Arial"/>
              </a:rPr>
              <a:t>Click to edit Master title style</a:t>
            </a:r>
          </a:p>
        </p:txBody>
      </p:sp>
      <p:sp>
        <p:nvSpPr>
          <p:cNvPr id="3" name="AutoShape 3"/>
          <p:cNvSpPr>
            <a:spLocks noGrp="1"/>
          </p:cNvSpPr>
          <p:nvPr>
            <p:ph type="body" idx="1"/>
          </p:nvPr>
        </p:nvSpPr>
        <p:spPr>
          <a:xfrm>
            <a:off x="660400" y="1130300"/>
            <a:ext cx="10858500" cy="5003800"/>
          </a:xfrm>
          <a:prstGeom prst="rect">
            <a:avLst/>
          </a:prstGeom>
        </p:spPr>
        <p:txBody>
          <a:bodyPr vert="horz" lIns="91440" tIns="45720" rIns="91440" bIns="45720" anchor="t">
            <a:normAutofit/>
          </a:bodyPr>
          <a:lstStyle/>
          <a:p>
            <a:pPr marL="228600" indent="-228600" algn="l">
              <a:lnSpc>
                <a:spcPct val="90000"/>
              </a:lnSpc>
              <a:spcBef>
                <a:spcPts val="1000"/>
              </a:spcBef>
            </a:pPr>
            <a:r>
              <a:rPr lang="en-US" sz="1800" b="0" i="0" u="none" baseline="0">
                <a:solidFill>
                  <a:srgbClr val="2F2F2F"/>
                </a:solidFill>
                <a:latin typeface="Arial"/>
                <a:ea typeface="Arial"/>
              </a:rPr>
              <a:t>Click to edit Master text styles</a:t>
            </a:r>
          </a:p>
          <a:p>
            <a:pPr marL="685800" lvl="1" indent="-228600" algn="l">
              <a:lnSpc>
                <a:spcPct val="90000"/>
              </a:lnSpc>
              <a:spcBef>
                <a:spcPts val="500"/>
              </a:spcBef>
            </a:pPr>
            <a:r>
              <a:rPr lang="en-US" sz="1600" b="0" i="0" u="none" baseline="0">
                <a:solidFill>
                  <a:srgbClr val="2F2F2F"/>
                </a:solidFill>
                <a:latin typeface="Arial"/>
                <a:ea typeface="Arial"/>
              </a:rPr>
              <a:t>Second level</a:t>
            </a:r>
          </a:p>
          <a:p>
            <a:pPr marL="1143000" lvl="2" indent="-228600" algn="l">
              <a:lnSpc>
                <a:spcPct val="90000"/>
              </a:lnSpc>
              <a:spcBef>
                <a:spcPts val="500"/>
              </a:spcBef>
            </a:pPr>
            <a:r>
              <a:rPr lang="en-US" sz="1400" b="0" i="0" u="none" baseline="0">
                <a:solidFill>
                  <a:srgbClr val="2F2F2F"/>
                </a:solidFill>
                <a:latin typeface="Arial"/>
                <a:ea typeface="Arial"/>
              </a:rPr>
              <a:t>Third level</a:t>
            </a:r>
          </a:p>
          <a:p>
            <a:pPr marL="1600200" lvl="3" indent="-228600" algn="l">
              <a:lnSpc>
                <a:spcPct val="90000"/>
              </a:lnSpc>
              <a:spcBef>
                <a:spcPts val="500"/>
              </a:spcBef>
            </a:pPr>
            <a:r>
              <a:rPr lang="en-US" sz="1200" b="0" i="0" u="none" baseline="0">
                <a:solidFill>
                  <a:srgbClr val="2F2F2F"/>
                </a:solidFill>
                <a:latin typeface="Arial"/>
                <a:ea typeface="Arial"/>
              </a:rPr>
              <a:t>Fourth level</a:t>
            </a:r>
          </a:p>
          <a:p>
            <a:pPr marL="2057400" lvl="4" indent="-228600" algn="l">
              <a:lnSpc>
                <a:spcPct val="90000"/>
              </a:lnSpc>
              <a:spcBef>
                <a:spcPts val="500"/>
              </a:spcBef>
            </a:pPr>
            <a:r>
              <a:rPr lang="en-US" sz="1200" b="0" i="0" u="none" baseline="0">
                <a:solidFill>
                  <a:srgbClr val="2F2F2F"/>
                </a:solidFill>
                <a:latin typeface="Arial"/>
                <a:ea typeface="Arial"/>
              </a:rPr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  <p:sldLayoutId id="2147483656" r:id="rId2"/>
    <p:sldLayoutId id="2147483657" r:id="rId3"/>
    <p:sldLayoutId id="2147483658" r:id="rId4"/>
    <p:sldLayoutId id="2147483659" r:id="rId5"/>
    <p:sldLayoutId id="2147483660" r:id="rId6"/>
    <p:sldLayoutId id="2147483661" r:id="rId7"/>
  </p:sldLayoutIdLst>
  <p:hf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CF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1" y="-4903"/>
            <a:ext cx="2384425" cy="1736073"/>
          </a:xfrm>
          <a:custGeom>
            <a:avLst/>
            <a:gdLst/>
            <a:ahLst/>
            <a:cxnLst/>
            <a:rect l="l" t="t" r="r" b="b"/>
            <a:pathLst>
              <a:path w="2384425" h="1736073">
                <a:moveTo>
                  <a:pt x="0" y="0"/>
                </a:moveTo>
                <a:lnTo>
                  <a:pt x="2383817" y="0"/>
                </a:lnTo>
                <a:lnTo>
                  <a:pt x="2384425" y="12048"/>
                </a:lnTo>
                <a:cubicBezTo>
                  <a:pt x="2384425" y="964201"/>
                  <a:pt x="1612553" y="1736073"/>
                  <a:pt x="660400" y="1736073"/>
                </a:cubicBezTo>
                <a:cubicBezTo>
                  <a:pt x="481871" y="1736073"/>
                  <a:pt x="309681" y="1708937"/>
                  <a:pt x="147728" y="1658564"/>
                </a:cubicBezTo>
                <a:lnTo>
                  <a:pt x="0" y="1604495"/>
                </a:lnTo>
                <a:close/>
              </a:path>
            </a:pathLst>
          </a:custGeom>
          <a:solidFill>
            <a:schemeClr val="accent1">
              <a:lumMod val="40000"/>
              <a:lumOff val="60000"/>
            </a:schemeClr>
          </a:solidFill>
          <a:ln cap="flat" cmpd="sng">
            <a:prstDash val="solid"/>
          </a:ln>
        </p:spPr>
        <p:txBody>
          <a:bodyPr vert="horz" wrap="square" lIns="91440" tIns="45720" rIns="91440" bIns="45720" anchor="ctr">
            <a:noAutofit/>
          </a:bodyPr>
          <a:lstStyle/>
          <a:p>
            <a:pPr marL="0" algn="ctr"/>
            <a:endParaRPr/>
          </a:p>
        </p:txBody>
      </p:sp>
      <p:sp>
        <p:nvSpPr>
          <p:cNvPr id="3" name="AutoShape 3"/>
          <p:cNvSpPr>
            <a:spLocks noGrp="1"/>
          </p:cNvSpPr>
          <p:nvPr>
            <p:ph type="ctrTitle"/>
          </p:nvPr>
        </p:nvSpPr>
        <p:spPr>
          <a:xfrm>
            <a:off x="660400" y="2687169"/>
            <a:ext cx="6654800" cy="646331"/>
          </a:xfrm>
        </p:spPr>
        <p:txBody>
          <a:bodyPr vert="horz" lIns="91440" tIns="45720" rIns="91440" bIns="45720" anchor="b">
            <a:spAutoFit/>
          </a:bodyPr>
          <a:lstStyle/>
          <a:p>
            <a:pPr algn="l">
              <a:lnSpc>
                <a:spcPct val="90000"/>
              </a:lnSpc>
              <a:spcBef>
                <a:spcPct val="0"/>
              </a:spcBef>
            </a:pPr>
            <a:r>
              <a:rPr lang="zh-CN" altLang="en-US" sz="4000" b="1" i="0" u="none" baseline="0">
                <a:solidFill>
                  <a:srgbClr val="2F2F2F"/>
                </a:solidFill>
                <a:latin typeface="微软雅黑"/>
                <a:ea typeface="微软雅黑"/>
              </a:rPr>
              <a:t>Kolaborasi dan Komunikasi Digital</a:t>
            </a:r>
          </a:p>
        </p:txBody>
      </p:sp>
      <p:sp>
        <p:nvSpPr>
          <p:cNvPr id="4" name="AutoShape 4"/>
          <p:cNvSpPr>
            <a:spLocks noGrp="1"/>
          </p:cNvSpPr>
          <p:nvPr>
            <p:ph type="subTitle" idx="1"/>
          </p:nvPr>
        </p:nvSpPr>
        <p:spPr>
          <a:xfrm>
            <a:off x="1752600" y="4313883"/>
            <a:ext cx="2616200" cy="535853"/>
          </a:xfrm>
        </p:spPr>
        <p:txBody>
          <a:bodyPr vert="horz" lIns="91440" tIns="45720" rIns="91440" bIns="45720" anchor="t">
            <a:normAutofit/>
          </a:bodyPr>
          <a:lstStyle/>
          <a:p>
            <a:pPr marL="0" indent="0" algn="l">
              <a:lnSpc>
                <a:spcPct val="90000"/>
              </a:lnSpc>
              <a:spcBef>
                <a:spcPct val="0"/>
              </a:spcBef>
              <a:buNone/>
            </a:pPr>
            <a:r>
              <a:rPr lang="en-GB" altLang="zh-CN" sz="1600" b="0" i="0" u="none" baseline="0">
                <a:solidFill>
                  <a:srgbClr val="2F2F2F"/>
                </a:solidFill>
                <a:latin typeface="微软雅黑"/>
                <a:ea typeface="微软雅黑"/>
              </a:rPr>
              <a:t>Dr. Muh. Fauzi, M.Pd.</a:t>
            </a:r>
            <a:endParaRPr lang="zh-CN" altLang="en-US" sz="1600" b="0" i="0" u="none" baseline="0">
              <a:solidFill>
                <a:srgbClr val="2F2F2F"/>
              </a:solidFill>
              <a:latin typeface="微软雅黑"/>
              <a:ea typeface="微软雅黑"/>
            </a:endParaRPr>
          </a:p>
        </p:txBody>
      </p:sp>
      <p:sp>
        <p:nvSpPr>
          <p:cNvPr id="5" name="Freeform 5"/>
          <p:cNvSpPr/>
          <p:nvPr/>
        </p:nvSpPr>
        <p:spPr>
          <a:xfrm>
            <a:off x="8303126" y="0"/>
            <a:ext cx="647468" cy="2039718"/>
          </a:xfrm>
          <a:custGeom>
            <a:avLst/>
            <a:gdLst/>
            <a:ahLst/>
            <a:cxnLst/>
            <a:rect l="l" t="t" r="r" b="b"/>
            <a:pathLst>
              <a:path w="647468" h="2039718">
                <a:moveTo>
                  <a:pt x="361971" y="1205076"/>
                </a:moveTo>
                <a:lnTo>
                  <a:pt x="337217" y="1205076"/>
                </a:lnTo>
                <a:lnTo>
                  <a:pt x="337217" y="0"/>
                </a:lnTo>
                <a:lnTo>
                  <a:pt x="310189" y="0"/>
                </a:lnTo>
                <a:lnTo>
                  <a:pt x="310189" y="1205076"/>
                </a:lnTo>
                <a:lnTo>
                  <a:pt x="285434" y="1205076"/>
                </a:lnTo>
                <a:cubicBezTo>
                  <a:pt x="127751" y="1205076"/>
                  <a:pt x="0" y="1332890"/>
                  <a:pt x="0" y="1490510"/>
                </a:cubicBezTo>
                <a:lnTo>
                  <a:pt x="0" y="1993682"/>
                </a:lnTo>
                <a:cubicBezTo>
                  <a:pt x="0" y="2019069"/>
                  <a:pt x="20587" y="2039718"/>
                  <a:pt x="46036" y="2039718"/>
                </a:cubicBezTo>
                <a:lnTo>
                  <a:pt x="601433" y="2039718"/>
                </a:lnTo>
                <a:cubicBezTo>
                  <a:pt x="626882" y="2039718"/>
                  <a:pt x="647469" y="2019132"/>
                  <a:pt x="647469" y="1993682"/>
                </a:cubicBezTo>
                <a:lnTo>
                  <a:pt x="647469" y="1490510"/>
                </a:lnTo>
                <a:cubicBezTo>
                  <a:pt x="647405" y="1332890"/>
                  <a:pt x="519592" y="1205076"/>
                  <a:pt x="361971" y="1205076"/>
                </a:cubicBezTo>
                <a:close/>
              </a:path>
            </a:pathLst>
          </a:custGeom>
          <a:solidFill>
            <a:srgbClr val="FCCA99"/>
          </a:solidFill>
          <a:ln cap="flat">
            <a:prstDash val="solid"/>
          </a:ln>
        </p:spPr>
        <p:txBody>
          <a:bodyPr vert="horz" lIns="91440" tIns="45720" rIns="91440" bIns="45720" anchor="ctr">
            <a:normAutofit/>
          </a:bodyPr>
          <a:lstStyle/>
          <a:p>
            <a:pPr marL="0" algn="l"/>
            <a:endParaRPr/>
          </a:p>
        </p:txBody>
      </p:sp>
      <p:sp>
        <p:nvSpPr>
          <p:cNvPr id="6" name="Freeform 6"/>
          <p:cNvSpPr/>
          <p:nvPr/>
        </p:nvSpPr>
        <p:spPr>
          <a:xfrm>
            <a:off x="9591306" y="0"/>
            <a:ext cx="442107" cy="1392565"/>
          </a:xfrm>
          <a:custGeom>
            <a:avLst/>
            <a:gdLst/>
            <a:ahLst/>
            <a:cxnLst/>
            <a:rect l="l" t="t" r="r" b="b"/>
            <a:pathLst>
              <a:path w="442107" h="1392565">
                <a:moveTo>
                  <a:pt x="247166" y="822707"/>
                </a:moveTo>
                <a:lnTo>
                  <a:pt x="230242" y="822707"/>
                </a:lnTo>
                <a:lnTo>
                  <a:pt x="230242" y="0"/>
                </a:lnTo>
                <a:lnTo>
                  <a:pt x="211803" y="0"/>
                </a:lnTo>
                <a:lnTo>
                  <a:pt x="211803" y="822707"/>
                </a:lnTo>
                <a:lnTo>
                  <a:pt x="194878" y="822707"/>
                </a:lnTo>
                <a:cubicBezTo>
                  <a:pt x="87272" y="822707"/>
                  <a:pt x="0" y="909980"/>
                  <a:pt x="0" y="1017586"/>
                </a:cubicBezTo>
                <a:lnTo>
                  <a:pt x="0" y="1361117"/>
                </a:lnTo>
                <a:cubicBezTo>
                  <a:pt x="0" y="1378483"/>
                  <a:pt x="14082" y="1392566"/>
                  <a:pt x="31448" y="1392566"/>
                </a:cubicBezTo>
                <a:lnTo>
                  <a:pt x="410659" y="1392566"/>
                </a:lnTo>
                <a:cubicBezTo>
                  <a:pt x="428025" y="1392566"/>
                  <a:pt x="442107" y="1378483"/>
                  <a:pt x="442107" y="1361117"/>
                </a:cubicBezTo>
                <a:lnTo>
                  <a:pt x="442107" y="1017586"/>
                </a:lnTo>
                <a:cubicBezTo>
                  <a:pt x="442044" y="909980"/>
                  <a:pt x="354772" y="822707"/>
                  <a:pt x="247166" y="822707"/>
                </a:cubicBezTo>
                <a:close/>
              </a:path>
            </a:pathLst>
          </a:custGeom>
          <a:solidFill>
            <a:srgbClr val="FCCA99"/>
          </a:solidFill>
          <a:ln cap="flat">
            <a:prstDash val="solid"/>
          </a:ln>
        </p:spPr>
        <p:txBody>
          <a:bodyPr vert="horz" lIns="91440" tIns="45720" rIns="91440" bIns="45720" anchor="ctr">
            <a:normAutofit/>
          </a:bodyPr>
          <a:lstStyle/>
          <a:p>
            <a:pPr marL="0" algn="l"/>
            <a:endParaRPr/>
          </a:p>
        </p:txBody>
      </p:sp>
      <p:sp>
        <p:nvSpPr>
          <p:cNvPr id="7" name="AutoShape 7"/>
          <p:cNvSpPr/>
          <p:nvPr/>
        </p:nvSpPr>
        <p:spPr>
          <a:xfrm>
            <a:off x="10795000" y="6540500"/>
            <a:ext cx="1270000" cy="190500"/>
          </a:xfrm>
          <a:prstGeom prst="rect">
            <a:avLst/>
          </a:prstGeom>
          <a:solidFill>
            <a:srgbClr val="000000">
              <a:alpha val="0"/>
            </a:srgbClr>
          </a:solidFill>
        </p:spPr>
        <p:txBody>
          <a:bodyPr rtlCol="0" anchor="t"/>
          <a:lstStyle/>
          <a:p>
            <a:pPr algn="r">
              <a:defRPr/>
            </a:pPr>
            <a:r>
              <a:rPr lang="en-US" sz="800" b="0" i="0" u="none" baseline="0">
                <a:solidFill>
                  <a:srgbClr val="808080"/>
                </a:solidFill>
                <a:latin typeface="Microsoft YaHei"/>
                <a:ea typeface="Microsoft YaHei"/>
              </a:rPr>
              <a:t>Created By AI</a:t>
            </a:r>
            <a:endParaRPr lang="en-US" sz="110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746DC2F8-2CD9-7110-9722-513A50AE4FF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676400" y="3296851"/>
            <a:ext cx="6324600" cy="3561149"/>
          </a:xfrm>
          <a:prstGeom prst="rect">
            <a:avLst/>
          </a:prstGeom>
        </p:spPr>
      </p:pic>
    </p:spTree>
  </p:cSld>
  <p:clrMapOvr>
    <a:masterClrMapping/>
  </p:clrMapOvr>
  <p:transition spd="med"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30000"/>
                                  </p:iterate>
                                  <p:childTnLst>
                                    <p:anim calcmode="lin" valueType="num">
                                      <p:cBhvr>
                                        <p:cTn id="6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11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CF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660399" y="1337528"/>
            <a:ext cx="540000" cy="1080000"/>
          </a:xfrm>
          <a:prstGeom prst="roundRect">
            <a:avLst>
              <a:gd name="adj" fmla="val 50000"/>
            </a:avLst>
          </a:prstGeom>
          <a:solidFill>
            <a:schemeClr val="accent1">
              <a:alpha val="60000"/>
              <a:lumMod val="40000"/>
              <a:lumOff val="60000"/>
            </a:schemeClr>
          </a:solidFill>
          <a:ln cap="flat" cmpd="sng">
            <a:prstDash val="solid"/>
          </a:ln>
        </p:spPr>
        <p:txBody>
          <a:bodyPr vert="horz" lIns="91440" tIns="45720" rIns="91440" bIns="45720" rtlCol="0" anchor="ctr">
            <a:normAutofit/>
          </a:bodyPr>
          <a:lstStyle/>
          <a:p>
            <a:pPr marL="0" algn="ctr">
              <a:defRPr/>
            </a:pPr>
            <a:endParaRPr lang="en-US" sz="1100"/>
          </a:p>
        </p:txBody>
      </p:sp>
      <p:sp>
        <p:nvSpPr>
          <p:cNvPr id="3" name="TextBox 3"/>
          <p:cNvSpPr txBox="1"/>
          <p:nvPr/>
        </p:nvSpPr>
        <p:spPr>
          <a:xfrm>
            <a:off x="660399" y="1337528"/>
            <a:ext cx="540000" cy="54000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</p:spPr>
        <p:txBody>
          <a:bodyPr vert="horz" wrap="none" lIns="108000" tIns="108000" rIns="108000" bIns="108000" rtlCol="0" anchor="ctr">
            <a:noAutofit/>
          </a:bodyPr>
          <a:lstStyle/>
          <a:p>
            <a:pPr marL="0" algn="ctr">
              <a:defRPr/>
            </a:pPr>
            <a:r>
              <a:rPr lang="en-US" sz="2000" b="1" i="0" u="none" baseline="0">
                <a:solidFill>
                  <a:srgbClr val="FFFFFF"/>
                </a:solidFill>
                <a:latin typeface="Arial"/>
                <a:ea typeface="Arial"/>
              </a:rPr>
              <a:t>01</a:t>
            </a:r>
            <a:endParaRPr lang="en-US" sz="1100"/>
          </a:p>
        </p:txBody>
      </p:sp>
      <p:sp>
        <p:nvSpPr>
          <p:cNvPr id="4" name="AutoShape 4"/>
          <p:cNvSpPr/>
          <p:nvPr/>
        </p:nvSpPr>
        <p:spPr>
          <a:xfrm>
            <a:off x="1309287" y="1234357"/>
            <a:ext cx="4567729" cy="464331"/>
          </a:xfrm>
          <a:prstGeom prst="rect">
            <a:avLst/>
          </a:prstGeom>
          <a:noFill/>
          <a:ln cap="flat" cmpd="sng">
            <a:prstDash val="solid"/>
          </a:ln>
        </p:spPr>
        <p:txBody>
          <a:bodyPr vert="horz" wrap="square" lIns="108000" tIns="108000" rIns="108000" bIns="108000" anchor="t">
            <a:spAutoFit/>
          </a:bodyPr>
          <a:lstStyle/>
          <a:p>
            <a:pPr marL="0" algn="l"/>
            <a:r>
              <a:rPr lang="zh-CN" altLang="en-US" sz="1600" b="1" i="0" u="none" baseline="0">
                <a:solidFill>
                  <a:srgbClr val="2F2F2F"/>
                </a:solidFill>
                <a:latin typeface="微软雅黑"/>
                <a:ea typeface="微软雅黑"/>
              </a:rPr>
              <a:t>Dorong Transparansi</a:t>
            </a:r>
          </a:p>
        </p:txBody>
      </p:sp>
      <p:sp>
        <p:nvSpPr>
          <p:cNvPr id="5" name="AutoShape 5"/>
          <p:cNvSpPr/>
          <p:nvPr/>
        </p:nvSpPr>
        <p:spPr>
          <a:xfrm>
            <a:off x="1309286" y="1704362"/>
            <a:ext cx="4567731" cy="1030640"/>
          </a:xfrm>
          <a:prstGeom prst="rect">
            <a:avLst/>
          </a:prstGeom>
          <a:noFill/>
          <a:ln cap="flat" cmpd="sng">
            <a:prstDash val="solid"/>
          </a:ln>
        </p:spPr>
        <p:txBody>
          <a:bodyPr vert="horz" wrap="square" lIns="108000" tIns="108000" rIns="108000" bIns="108000" anchor="t">
            <a:spAutoFit/>
          </a:bodyPr>
          <a:lstStyle/>
          <a:p>
            <a:pPr marL="0" algn="l">
              <a:lnSpc>
                <a:spcPct val="130000"/>
              </a:lnSpc>
            </a:pPr>
            <a:r>
              <a:rPr lang="zh-CN" altLang="en-US" sz="1400" b="0" i="0" u="none" baseline="0">
                <a:solidFill>
                  <a:srgbClr val="2F2F2F"/>
                </a:solidFill>
                <a:latin typeface="微软雅黑"/>
                <a:ea typeface="微软雅黑"/>
              </a:rPr>
              <a:t>Transparansi adalah kunci untuk membangun kepercayaan. Pastikan informasi penting dibagikan secara terbuka kepada semua anggota tim.</a:t>
            </a:r>
          </a:p>
        </p:txBody>
      </p:sp>
      <p:cxnSp>
        <p:nvCxnSpPr>
          <p:cNvPr id="6" name="Connector 6"/>
          <p:cNvCxnSpPr/>
          <p:nvPr/>
        </p:nvCxnSpPr>
        <p:spPr>
          <a:xfrm flipV="1">
            <a:off x="660399" y="3710777"/>
            <a:ext cx="3600313" cy="0"/>
          </a:xfrm>
          <a:prstGeom prst="straightConnector1">
            <a:avLst/>
          </a:prstGeom>
          <a:ln w="25400" cap="flat" cmpd="sng">
            <a:solidFill>
              <a:schemeClr val="accent1"/>
            </a:solidFill>
            <a:prstDash val="solid"/>
            <a:headEnd type="oval"/>
          </a:ln>
        </p:spPr>
      </p:cxnSp>
      <p:cxnSp>
        <p:nvCxnSpPr>
          <p:cNvPr id="7" name="Connector 7"/>
          <p:cNvCxnSpPr/>
          <p:nvPr/>
        </p:nvCxnSpPr>
        <p:spPr>
          <a:xfrm flipV="1">
            <a:off x="4286756" y="3710777"/>
            <a:ext cx="3600313" cy="0"/>
          </a:xfrm>
          <a:prstGeom prst="straightConnector1">
            <a:avLst/>
          </a:prstGeom>
          <a:ln w="25400" cap="flat" cmpd="sng">
            <a:solidFill>
              <a:schemeClr val="accent1"/>
            </a:solidFill>
            <a:prstDash val="solid"/>
            <a:headEnd type="oval"/>
          </a:ln>
        </p:spPr>
      </p:cxnSp>
      <p:cxnSp>
        <p:nvCxnSpPr>
          <p:cNvPr id="8" name="Connector 8"/>
          <p:cNvCxnSpPr/>
          <p:nvPr/>
        </p:nvCxnSpPr>
        <p:spPr>
          <a:xfrm flipV="1">
            <a:off x="7918586" y="3710777"/>
            <a:ext cx="3600313" cy="0"/>
          </a:xfrm>
          <a:prstGeom prst="straightConnector1">
            <a:avLst/>
          </a:prstGeom>
          <a:ln w="25400" cap="flat" cmpd="sng">
            <a:solidFill>
              <a:schemeClr val="accent1"/>
            </a:solidFill>
            <a:prstDash val="solid"/>
            <a:headEnd type="oval"/>
          </a:ln>
        </p:spPr>
      </p:cxnSp>
      <p:sp>
        <p:nvSpPr>
          <p:cNvPr id="9" name="TextBox 9"/>
          <p:cNvSpPr txBox="1"/>
          <p:nvPr/>
        </p:nvSpPr>
        <p:spPr>
          <a:xfrm>
            <a:off x="2998617" y="4045005"/>
            <a:ext cx="540000" cy="1080000"/>
          </a:xfrm>
          <a:prstGeom prst="roundRect">
            <a:avLst>
              <a:gd name="adj" fmla="val 50000"/>
            </a:avLst>
          </a:prstGeom>
          <a:solidFill>
            <a:schemeClr val="accent1">
              <a:alpha val="60000"/>
              <a:lumMod val="40000"/>
              <a:lumOff val="60000"/>
            </a:schemeClr>
          </a:solidFill>
          <a:ln cap="flat" cmpd="sng">
            <a:prstDash val="solid"/>
          </a:ln>
        </p:spPr>
        <p:txBody>
          <a:bodyPr vert="horz" lIns="91440" tIns="45720" rIns="91440" bIns="45720" rtlCol="0" anchor="ctr">
            <a:normAutofit/>
          </a:bodyPr>
          <a:lstStyle/>
          <a:p>
            <a:pPr marL="0" algn="ctr">
              <a:defRPr/>
            </a:pPr>
            <a:endParaRPr lang="en-US" sz="1100"/>
          </a:p>
        </p:txBody>
      </p:sp>
      <p:sp>
        <p:nvSpPr>
          <p:cNvPr id="10" name="TextBox 10"/>
          <p:cNvSpPr txBox="1"/>
          <p:nvPr/>
        </p:nvSpPr>
        <p:spPr>
          <a:xfrm>
            <a:off x="2998617" y="4045005"/>
            <a:ext cx="540000" cy="54000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</p:spPr>
        <p:txBody>
          <a:bodyPr vert="horz" wrap="none" lIns="108000" tIns="108000" rIns="108000" bIns="108000" rtlCol="0" anchor="ctr">
            <a:noAutofit/>
          </a:bodyPr>
          <a:lstStyle/>
          <a:p>
            <a:pPr marL="0" algn="ctr">
              <a:defRPr/>
            </a:pPr>
            <a:r>
              <a:rPr lang="en-US" sz="2000" b="1" i="0" u="none" baseline="0">
                <a:solidFill>
                  <a:srgbClr val="FFFFFF"/>
                </a:solidFill>
                <a:latin typeface="Arial"/>
                <a:ea typeface="Arial"/>
              </a:rPr>
              <a:t>02</a:t>
            </a:r>
            <a:endParaRPr lang="en-US" sz="1100"/>
          </a:p>
        </p:txBody>
      </p:sp>
      <p:sp>
        <p:nvSpPr>
          <p:cNvPr id="11" name="AutoShape 11"/>
          <p:cNvSpPr/>
          <p:nvPr/>
        </p:nvSpPr>
        <p:spPr>
          <a:xfrm>
            <a:off x="3647505" y="3941834"/>
            <a:ext cx="6375383" cy="464331"/>
          </a:xfrm>
          <a:prstGeom prst="rect">
            <a:avLst/>
          </a:prstGeom>
          <a:noFill/>
          <a:ln cap="flat" cmpd="sng">
            <a:prstDash val="solid"/>
          </a:ln>
        </p:spPr>
        <p:txBody>
          <a:bodyPr vert="horz" wrap="square" lIns="108000" tIns="108000" rIns="108000" bIns="108000" anchor="t">
            <a:spAutoFit/>
          </a:bodyPr>
          <a:lstStyle/>
          <a:p>
            <a:pPr marL="0" algn="l"/>
            <a:r>
              <a:rPr lang="zh-CN" altLang="en-US" sz="1600" b="1" i="0" u="none" baseline="0">
                <a:solidFill>
                  <a:srgbClr val="2F2F2F"/>
                </a:solidFill>
                <a:latin typeface="微软雅黑"/>
                <a:ea typeface="微软雅黑"/>
              </a:rPr>
              <a:t>Aktif Mendengarkan</a:t>
            </a:r>
          </a:p>
        </p:txBody>
      </p:sp>
      <p:sp>
        <p:nvSpPr>
          <p:cNvPr id="12" name="AutoShape 12"/>
          <p:cNvSpPr/>
          <p:nvPr/>
        </p:nvSpPr>
        <p:spPr>
          <a:xfrm>
            <a:off x="3647505" y="4411839"/>
            <a:ext cx="6375384" cy="750563"/>
          </a:xfrm>
          <a:prstGeom prst="rect">
            <a:avLst/>
          </a:prstGeom>
          <a:noFill/>
          <a:ln cap="flat" cmpd="sng">
            <a:prstDash val="solid"/>
          </a:ln>
        </p:spPr>
        <p:txBody>
          <a:bodyPr vert="horz" wrap="square" lIns="108000" tIns="108000" rIns="108000" bIns="108000" anchor="t">
            <a:spAutoFit/>
          </a:bodyPr>
          <a:lstStyle/>
          <a:p>
            <a:pPr marL="0" algn="l">
              <a:lnSpc>
                <a:spcPct val="130000"/>
              </a:lnSpc>
            </a:pPr>
            <a:r>
              <a:rPr lang="zh-CN" altLang="en-US" sz="1400" b="0" i="0" u="none" baseline="0">
                <a:solidFill>
                  <a:srgbClr val="2F2F2F"/>
                </a:solidFill>
                <a:latin typeface="微软雅黑"/>
                <a:ea typeface="微软雅黑"/>
              </a:rPr>
              <a:t>Mendengarkan secara aktif membantu memahami perspektif orang lain. Berikan umpan balik yang konstruktif dan hargai pendapat yang berbeda.</a:t>
            </a:r>
          </a:p>
        </p:txBody>
      </p:sp>
      <p:sp>
        <p:nvSpPr>
          <p:cNvPr id="13" name="TextBox 13"/>
          <p:cNvSpPr txBox="1"/>
          <p:nvPr/>
        </p:nvSpPr>
        <p:spPr>
          <a:xfrm>
            <a:off x="6334024" y="1362928"/>
            <a:ext cx="540000" cy="1080000"/>
          </a:xfrm>
          <a:prstGeom prst="roundRect">
            <a:avLst>
              <a:gd name="adj" fmla="val 50000"/>
            </a:avLst>
          </a:prstGeom>
          <a:solidFill>
            <a:schemeClr val="accent1">
              <a:alpha val="60000"/>
              <a:lumMod val="40000"/>
              <a:lumOff val="60000"/>
            </a:schemeClr>
          </a:solidFill>
          <a:ln cap="flat" cmpd="sng">
            <a:prstDash val="solid"/>
          </a:ln>
        </p:spPr>
        <p:txBody>
          <a:bodyPr vert="horz" lIns="91440" tIns="45720" rIns="91440" bIns="45720" rtlCol="0" anchor="ctr">
            <a:normAutofit/>
          </a:bodyPr>
          <a:lstStyle/>
          <a:p>
            <a:pPr marL="0" algn="ctr">
              <a:defRPr/>
            </a:pPr>
            <a:endParaRPr lang="en-US" sz="1100"/>
          </a:p>
        </p:txBody>
      </p:sp>
      <p:sp>
        <p:nvSpPr>
          <p:cNvPr id="14" name="TextBox 14"/>
          <p:cNvSpPr txBox="1"/>
          <p:nvPr/>
        </p:nvSpPr>
        <p:spPr>
          <a:xfrm>
            <a:off x="6334024" y="1362928"/>
            <a:ext cx="540000" cy="54000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</p:spPr>
        <p:txBody>
          <a:bodyPr vert="horz" wrap="none" lIns="108000" tIns="108000" rIns="108000" bIns="108000" rtlCol="0" anchor="ctr">
            <a:noAutofit/>
          </a:bodyPr>
          <a:lstStyle/>
          <a:p>
            <a:pPr marL="0" algn="ctr">
              <a:defRPr/>
            </a:pPr>
            <a:r>
              <a:rPr lang="en-US" sz="2000" b="1" i="0" u="none" baseline="0">
                <a:solidFill>
                  <a:srgbClr val="FFFFFF"/>
                </a:solidFill>
                <a:latin typeface="Arial"/>
                <a:ea typeface="Arial"/>
              </a:rPr>
              <a:t>03</a:t>
            </a:r>
            <a:endParaRPr lang="en-US" sz="1100"/>
          </a:p>
        </p:txBody>
      </p:sp>
      <p:sp>
        <p:nvSpPr>
          <p:cNvPr id="15" name="AutoShape 15"/>
          <p:cNvSpPr/>
          <p:nvPr/>
        </p:nvSpPr>
        <p:spPr>
          <a:xfrm>
            <a:off x="6982912" y="1259757"/>
            <a:ext cx="4535987" cy="464331"/>
          </a:xfrm>
          <a:prstGeom prst="rect">
            <a:avLst/>
          </a:prstGeom>
          <a:noFill/>
          <a:ln cap="flat" cmpd="sng">
            <a:prstDash val="solid"/>
          </a:ln>
        </p:spPr>
        <p:txBody>
          <a:bodyPr vert="horz" wrap="square" lIns="108000" tIns="108000" rIns="108000" bIns="108000" anchor="t">
            <a:spAutoFit/>
          </a:bodyPr>
          <a:lstStyle/>
          <a:p>
            <a:pPr marL="0" algn="l"/>
            <a:r>
              <a:rPr lang="zh-CN" altLang="en-US" sz="1600" b="1" i="0" u="none" baseline="0">
                <a:solidFill>
                  <a:srgbClr val="2F2F2F"/>
                </a:solidFill>
                <a:latin typeface="微软雅黑"/>
                <a:ea typeface="微软雅黑"/>
              </a:rPr>
              <a:t>Hindari Asumsi</a:t>
            </a:r>
          </a:p>
        </p:txBody>
      </p:sp>
      <p:sp>
        <p:nvSpPr>
          <p:cNvPr id="16" name="AutoShape 16"/>
          <p:cNvSpPr/>
          <p:nvPr/>
        </p:nvSpPr>
        <p:spPr>
          <a:xfrm>
            <a:off x="6982912" y="1729762"/>
            <a:ext cx="4535988" cy="1030640"/>
          </a:xfrm>
          <a:prstGeom prst="rect">
            <a:avLst/>
          </a:prstGeom>
          <a:noFill/>
          <a:ln cap="flat" cmpd="sng">
            <a:prstDash val="solid"/>
          </a:ln>
        </p:spPr>
        <p:txBody>
          <a:bodyPr vert="horz" wrap="square" lIns="108000" tIns="108000" rIns="108000" bIns="108000" anchor="t">
            <a:spAutoFit/>
          </a:bodyPr>
          <a:lstStyle/>
          <a:p>
            <a:pPr marL="0" algn="l">
              <a:lnSpc>
                <a:spcPct val="130000"/>
              </a:lnSpc>
            </a:pPr>
            <a:r>
              <a:rPr lang="zh-CN" altLang="en-US" sz="1400" b="0" i="0" u="none" baseline="0">
                <a:solidFill>
                  <a:srgbClr val="2F2F2F"/>
                </a:solidFill>
                <a:latin typeface="微软雅黑"/>
                <a:ea typeface="微软雅黑"/>
              </a:rPr>
              <a:t>Jangan membuat asumsi tentang apa yang dipikirkan atau dirasakan orang lain. Klarifikasi dan tanyakan jika ada keraguan.</a:t>
            </a:r>
          </a:p>
        </p:txBody>
      </p:sp>
      <p:sp>
        <p:nvSpPr>
          <p:cNvPr id="17" name="AutoShape 17"/>
          <p:cNvSpPr>
            <a:spLocks noGrp="1"/>
          </p:cNvSpPr>
          <p:nvPr>
            <p:ph type="title"/>
          </p:nvPr>
        </p:nvSpPr>
        <p:spPr>
          <a:xfrm>
            <a:off x="660400" y="0"/>
            <a:ext cx="10858500" cy="1028700"/>
          </a:xfrm>
        </p:spPr>
        <p:txBody>
          <a:bodyPr vert="horz" lIns="91440" tIns="45720" rIns="91440" bIns="45720" anchor="b">
            <a:normAutofit/>
          </a:bodyPr>
          <a:lstStyle/>
          <a:p>
            <a:pPr algn="l">
              <a:lnSpc>
                <a:spcPct val="90000"/>
              </a:lnSpc>
              <a:spcBef>
                <a:spcPct val="0"/>
              </a:spcBef>
            </a:pPr>
            <a:r>
              <a:rPr lang="zh-CN" altLang="en-US" sz="2800" b="1" i="0" u="none" baseline="0">
                <a:solidFill>
                  <a:srgbClr val="2F2F2F"/>
                </a:solidFill>
                <a:latin typeface="微软雅黑"/>
                <a:ea typeface="微软雅黑"/>
              </a:rPr>
              <a:t>Membangun Budaya Komunikasi Terbuka</a:t>
            </a:r>
          </a:p>
        </p:txBody>
      </p:sp>
    </p:spTree>
  </p:cSld>
  <p:clrMapOvr>
    <a:masterClrMapping/>
  </p:clrMapOvr>
  <p:transition spd="slow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in" filter="randombar(horizontal)">
                                      <p:cBhvr>
                                        <p:cTn id="2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9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9" dur="2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in" filter="strips(downRight)">
                                      <p:cBhvr>
                                        <p:cTn id="3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6" presetClass="entr" presetSubtype="2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in" filter="barn(inHorizontal)">
                                      <p:cBhvr>
                                        <p:cTn id="3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3" presetClass="entr" presetSubtype="52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7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CF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/>
          <p:cNvSpPr>
            <a:spLocks noGrp="1"/>
          </p:cNvSpPr>
          <p:nvPr>
            <p:ph type="title"/>
          </p:nvPr>
        </p:nvSpPr>
        <p:spPr>
          <a:xfrm>
            <a:off x="660400" y="0"/>
            <a:ext cx="10858500" cy="1028700"/>
          </a:xfrm>
        </p:spPr>
        <p:txBody>
          <a:bodyPr vert="horz" lIns="91440" tIns="45720" rIns="91440" bIns="45720" anchor="b">
            <a:normAutofit/>
          </a:bodyPr>
          <a:lstStyle/>
          <a:p>
            <a:pPr algn="l">
              <a:lnSpc>
                <a:spcPct val="90000"/>
              </a:lnSpc>
              <a:spcBef>
                <a:spcPct val="0"/>
              </a:spcBef>
            </a:pPr>
            <a:r>
              <a:rPr lang="zh-CN" altLang="en-US" sz="2800" b="1" i="0" u="none" baseline="0">
                <a:solidFill>
                  <a:srgbClr val="2F2F2F"/>
                </a:solidFill>
                <a:latin typeface="微软雅黑"/>
                <a:ea typeface="微软雅黑"/>
              </a:rPr>
              <a:t>Memilih Saluran Komunikasi yang Tepat</a:t>
            </a:r>
          </a:p>
        </p:txBody>
      </p:sp>
      <p:grpSp>
        <p:nvGrpSpPr>
          <p:cNvPr id="3" name="Group 3"/>
          <p:cNvGrpSpPr/>
          <p:nvPr/>
        </p:nvGrpSpPr>
        <p:grpSpPr>
          <a:xfrm flipH="1">
            <a:off x="8276575" y="712412"/>
            <a:ext cx="4459288" cy="6429166"/>
            <a:chOff x="-403225" y="1811338"/>
            <a:chExt cx="3608388" cy="5170487"/>
          </a:xfrm>
        </p:grpSpPr>
        <p:sp>
          <p:nvSpPr>
            <p:cNvPr id="4" name="Freeform 4"/>
            <p:cNvSpPr/>
            <p:nvPr/>
          </p:nvSpPr>
          <p:spPr>
            <a:xfrm>
              <a:off x="360362" y="1811338"/>
              <a:ext cx="933450" cy="1171575"/>
            </a:xfrm>
            <a:custGeom>
              <a:avLst/>
              <a:gdLst/>
              <a:ahLst/>
              <a:cxnLst/>
              <a:rect l="l" t="t" r="r" b="b"/>
              <a:pathLst>
                <a:path w="550" h="691">
                  <a:moveTo>
                    <a:pt x="285" y="691"/>
                  </a:moveTo>
                  <a:cubicBezTo>
                    <a:pt x="301" y="642"/>
                    <a:pt x="316" y="593"/>
                    <a:pt x="332" y="544"/>
                  </a:cubicBezTo>
                  <a:cubicBezTo>
                    <a:pt x="392" y="502"/>
                    <a:pt x="439" y="445"/>
                    <a:pt x="473" y="376"/>
                  </a:cubicBezTo>
                  <a:cubicBezTo>
                    <a:pt x="496" y="330"/>
                    <a:pt x="525" y="287"/>
                    <a:pt x="550" y="242"/>
                  </a:cubicBezTo>
                  <a:cubicBezTo>
                    <a:pt x="532" y="226"/>
                    <a:pt x="504" y="219"/>
                    <a:pt x="484" y="230"/>
                  </a:cubicBezTo>
                  <a:cubicBezTo>
                    <a:pt x="456" y="246"/>
                    <a:pt x="428" y="261"/>
                    <a:pt x="400" y="275"/>
                  </a:cubicBezTo>
                  <a:cubicBezTo>
                    <a:pt x="420" y="203"/>
                    <a:pt x="451" y="133"/>
                    <a:pt x="471" y="61"/>
                  </a:cubicBezTo>
                  <a:cubicBezTo>
                    <a:pt x="463" y="54"/>
                    <a:pt x="450" y="50"/>
                    <a:pt x="442" y="55"/>
                  </a:cubicBezTo>
                  <a:cubicBezTo>
                    <a:pt x="433" y="61"/>
                    <a:pt x="427" y="70"/>
                    <a:pt x="422" y="79"/>
                  </a:cubicBezTo>
                  <a:cubicBezTo>
                    <a:pt x="396" y="119"/>
                    <a:pt x="371" y="158"/>
                    <a:pt x="346" y="197"/>
                  </a:cubicBezTo>
                  <a:cubicBezTo>
                    <a:pt x="366" y="134"/>
                    <a:pt x="386" y="69"/>
                    <a:pt x="406" y="5"/>
                  </a:cubicBezTo>
                  <a:cubicBezTo>
                    <a:pt x="392" y="0"/>
                    <a:pt x="372" y="5"/>
                    <a:pt x="361" y="16"/>
                  </a:cubicBezTo>
                  <a:cubicBezTo>
                    <a:pt x="349" y="27"/>
                    <a:pt x="342" y="41"/>
                    <a:pt x="335" y="55"/>
                  </a:cubicBezTo>
                  <a:cubicBezTo>
                    <a:pt x="315" y="93"/>
                    <a:pt x="295" y="132"/>
                    <a:pt x="275" y="170"/>
                  </a:cubicBezTo>
                  <a:cubicBezTo>
                    <a:pt x="291" y="119"/>
                    <a:pt x="307" y="68"/>
                    <a:pt x="323" y="17"/>
                  </a:cubicBezTo>
                  <a:cubicBezTo>
                    <a:pt x="315" y="13"/>
                    <a:pt x="302" y="11"/>
                    <a:pt x="294" y="15"/>
                  </a:cubicBezTo>
                  <a:cubicBezTo>
                    <a:pt x="286" y="19"/>
                    <a:pt x="280" y="26"/>
                    <a:pt x="274" y="33"/>
                  </a:cubicBezTo>
                  <a:cubicBezTo>
                    <a:pt x="241" y="70"/>
                    <a:pt x="214" y="111"/>
                    <a:pt x="192" y="156"/>
                  </a:cubicBezTo>
                  <a:cubicBezTo>
                    <a:pt x="205" y="116"/>
                    <a:pt x="215" y="73"/>
                    <a:pt x="227" y="33"/>
                  </a:cubicBezTo>
                  <a:cubicBezTo>
                    <a:pt x="217" y="32"/>
                    <a:pt x="200" y="37"/>
                    <a:pt x="193" y="45"/>
                  </a:cubicBezTo>
                  <a:cubicBezTo>
                    <a:pt x="185" y="53"/>
                    <a:pt x="180" y="63"/>
                    <a:pt x="175" y="73"/>
                  </a:cubicBezTo>
                  <a:cubicBezTo>
                    <a:pt x="143" y="137"/>
                    <a:pt x="112" y="200"/>
                    <a:pt x="80" y="263"/>
                  </a:cubicBezTo>
                  <a:cubicBezTo>
                    <a:pt x="23" y="376"/>
                    <a:pt x="14" y="513"/>
                    <a:pt x="0" y="641"/>
                  </a:cubicBezTo>
                  <a:cubicBezTo>
                    <a:pt x="93" y="657"/>
                    <a:pt x="192" y="675"/>
                    <a:pt x="285" y="691"/>
                  </a:cubicBezTo>
                  <a:close/>
                </a:path>
              </a:pathLst>
            </a:custGeom>
            <a:solidFill>
              <a:srgbClr val="FFC9C8"/>
            </a:solidFill>
          </p:spPr>
          <p:txBody>
            <a:bodyPr vert="horz" wrap="square" lIns="91440" tIns="45720" rIns="91440" bIns="45720" anchor="t">
              <a:prstTxWarp prst="textNoShape">
                <a:avLst/>
              </a:prstTxWarp>
              <a:normAutofit/>
            </a:bodyPr>
            <a:lstStyle/>
            <a:p>
              <a:pPr marL="0" algn="l"/>
              <a:endParaRPr/>
            </a:p>
          </p:txBody>
        </p:sp>
        <p:sp>
          <p:nvSpPr>
            <p:cNvPr id="5" name="Freeform 5"/>
            <p:cNvSpPr/>
            <p:nvPr/>
          </p:nvSpPr>
          <p:spPr>
            <a:xfrm>
              <a:off x="2085975" y="2014538"/>
              <a:ext cx="749300" cy="1211262"/>
            </a:xfrm>
            <a:custGeom>
              <a:avLst/>
              <a:gdLst/>
              <a:ahLst/>
              <a:cxnLst/>
              <a:rect l="l" t="t" r="r" b="b"/>
              <a:pathLst>
                <a:path w="441" h="714">
                  <a:moveTo>
                    <a:pt x="370" y="712"/>
                  </a:moveTo>
                  <a:cubicBezTo>
                    <a:pt x="410" y="535"/>
                    <a:pt x="436" y="356"/>
                    <a:pt x="441" y="173"/>
                  </a:cubicBezTo>
                  <a:cubicBezTo>
                    <a:pt x="437" y="165"/>
                    <a:pt x="437" y="156"/>
                    <a:pt x="438" y="147"/>
                  </a:cubicBezTo>
                  <a:cubicBezTo>
                    <a:pt x="438" y="138"/>
                    <a:pt x="439" y="129"/>
                    <a:pt x="437" y="120"/>
                  </a:cubicBezTo>
                  <a:cubicBezTo>
                    <a:pt x="434" y="112"/>
                    <a:pt x="427" y="110"/>
                    <a:pt x="419" y="111"/>
                  </a:cubicBezTo>
                  <a:cubicBezTo>
                    <a:pt x="405" y="160"/>
                    <a:pt x="391" y="209"/>
                    <a:pt x="378" y="258"/>
                  </a:cubicBezTo>
                  <a:cubicBezTo>
                    <a:pt x="379" y="201"/>
                    <a:pt x="379" y="144"/>
                    <a:pt x="380" y="87"/>
                  </a:cubicBezTo>
                  <a:cubicBezTo>
                    <a:pt x="380" y="74"/>
                    <a:pt x="380" y="60"/>
                    <a:pt x="375" y="48"/>
                  </a:cubicBezTo>
                  <a:cubicBezTo>
                    <a:pt x="370" y="36"/>
                    <a:pt x="361" y="30"/>
                    <a:pt x="349" y="33"/>
                  </a:cubicBezTo>
                  <a:cubicBezTo>
                    <a:pt x="335" y="103"/>
                    <a:pt x="322" y="174"/>
                    <a:pt x="308" y="244"/>
                  </a:cubicBezTo>
                  <a:cubicBezTo>
                    <a:pt x="304" y="181"/>
                    <a:pt x="301" y="119"/>
                    <a:pt x="297" y="56"/>
                  </a:cubicBezTo>
                  <a:cubicBezTo>
                    <a:pt x="297" y="44"/>
                    <a:pt x="296" y="30"/>
                    <a:pt x="290" y="19"/>
                  </a:cubicBezTo>
                  <a:cubicBezTo>
                    <a:pt x="284" y="8"/>
                    <a:pt x="274" y="0"/>
                    <a:pt x="263" y="4"/>
                  </a:cubicBezTo>
                  <a:cubicBezTo>
                    <a:pt x="249" y="81"/>
                    <a:pt x="234" y="158"/>
                    <a:pt x="220" y="236"/>
                  </a:cubicBezTo>
                  <a:cubicBezTo>
                    <a:pt x="217" y="182"/>
                    <a:pt x="214" y="129"/>
                    <a:pt x="211" y="75"/>
                  </a:cubicBezTo>
                  <a:cubicBezTo>
                    <a:pt x="210" y="63"/>
                    <a:pt x="210" y="50"/>
                    <a:pt x="204" y="40"/>
                  </a:cubicBezTo>
                  <a:cubicBezTo>
                    <a:pt x="199" y="29"/>
                    <a:pt x="191" y="17"/>
                    <a:pt x="180" y="20"/>
                  </a:cubicBezTo>
                  <a:cubicBezTo>
                    <a:pt x="165" y="119"/>
                    <a:pt x="147" y="219"/>
                    <a:pt x="132" y="318"/>
                  </a:cubicBezTo>
                  <a:cubicBezTo>
                    <a:pt x="112" y="290"/>
                    <a:pt x="92" y="262"/>
                    <a:pt x="72" y="234"/>
                  </a:cubicBezTo>
                  <a:cubicBezTo>
                    <a:pt x="63" y="221"/>
                    <a:pt x="53" y="208"/>
                    <a:pt x="41" y="200"/>
                  </a:cubicBezTo>
                  <a:cubicBezTo>
                    <a:pt x="28" y="192"/>
                    <a:pt x="12" y="191"/>
                    <a:pt x="0" y="201"/>
                  </a:cubicBezTo>
                  <a:cubicBezTo>
                    <a:pt x="13" y="281"/>
                    <a:pt x="27" y="360"/>
                    <a:pt x="40" y="440"/>
                  </a:cubicBezTo>
                  <a:cubicBezTo>
                    <a:pt x="47" y="482"/>
                    <a:pt x="75" y="519"/>
                    <a:pt x="94" y="557"/>
                  </a:cubicBezTo>
                  <a:cubicBezTo>
                    <a:pt x="92" y="607"/>
                    <a:pt x="88" y="657"/>
                    <a:pt x="86" y="707"/>
                  </a:cubicBezTo>
                  <a:cubicBezTo>
                    <a:pt x="182" y="714"/>
                    <a:pt x="273" y="705"/>
                    <a:pt x="370" y="712"/>
                  </a:cubicBezTo>
                  <a:close/>
                </a:path>
              </a:pathLst>
            </a:custGeom>
            <a:solidFill>
              <a:srgbClr val="FFC9C8"/>
            </a:solidFill>
          </p:spPr>
          <p:txBody>
            <a:bodyPr vert="horz" wrap="square" lIns="91440" tIns="45720" rIns="91440" bIns="45720" anchor="t">
              <a:prstTxWarp prst="textNoShape">
                <a:avLst/>
              </a:prstTxWarp>
              <a:normAutofit/>
            </a:bodyPr>
            <a:lstStyle/>
            <a:p>
              <a:pPr marL="0" algn="l"/>
              <a:endParaRPr/>
            </a:p>
          </p:txBody>
        </p:sp>
        <p:sp>
          <p:nvSpPr>
            <p:cNvPr id="6" name="Freeform 6"/>
            <p:cNvSpPr/>
            <p:nvPr/>
          </p:nvSpPr>
          <p:spPr>
            <a:xfrm>
              <a:off x="-403225" y="2725738"/>
              <a:ext cx="3608388" cy="4256087"/>
            </a:xfrm>
            <a:custGeom>
              <a:avLst/>
              <a:gdLst/>
              <a:ahLst/>
              <a:cxnLst/>
              <a:rect l="l" t="t" r="r" b="b"/>
              <a:pathLst>
                <a:path w="2126" h="2508">
                  <a:moveTo>
                    <a:pt x="0" y="2437"/>
                  </a:moveTo>
                  <a:cubicBezTo>
                    <a:pt x="1" y="2410"/>
                    <a:pt x="6" y="2385"/>
                    <a:pt x="7" y="2357"/>
                  </a:cubicBezTo>
                  <a:cubicBezTo>
                    <a:pt x="229" y="2320"/>
                    <a:pt x="428" y="2137"/>
                    <a:pt x="497" y="1902"/>
                  </a:cubicBezTo>
                  <a:cubicBezTo>
                    <a:pt x="270" y="1305"/>
                    <a:pt x="239" y="617"/>
                    <a:pt x="416" y="0"/>
                  </a:cubicBezTo>
                  <a:cubicBezTo>
                    <a:pt x="536" y="41"/>
                    <a:pt x="657" y="83"/>
                    <a:pt x="777" y="124"/>
                  </a:cubicBezTo>
                  <a:cubicBezTo>
                    <a:pt x="758" y="252"/>
                    <a:pt x="740" y="382"/>
                    <a:pt x="721" y="510"/>
                  </a:cubicBezTo>
                  <a:cubicBezTo>
                    <a:pt x="700" y="654"/>
                    <a:pt x="728" y="804"/>
                    <a:pt x="776" y="941"/>
                  </a:cubicBezTo>
                  <a:cubicBezTo>
                    <a:pt x="968" y="945"/>
                    <a:pt x="1159" y="949"/>
                    <a:pt x="1351" y="953"/>
                  </a:cubicBezTo>
                  <a:cubicBezTo>
                    <a:pt x="1417" y="720"/>
                    <a:pt x="1466" y="489"/>
                    <a:pt x="1507" y="249"/>
                  </a:cubicBezTo>
                  <a:cubicBezTo>
                    <a:pt x="1629" y="258"/>
                    <a:pt x="1752" y="265"/>
                    <a:pt x="1874" y="274"/>
                  </a:cubicBezTo>
                  <a:cubicBezTo>
                    <a:pt x="1833" y="745"/>
                    <a:pt x="1807" y="1227"/>
                    <a:pt x="1767" y="1698"/>
                  </a:cubicBezTo>
                  <a:cubicBezTo>
                    <a:pt x="1887" y="1967"/>
                    <a:pt x="2005" y="2238"/>
                    <a:pt x="2126" y="2508"/>
                  </a:cubicBezTo>
                  <a:lnTo>
                    <a:pt x="0" y="2437"/>
                  </a:lnTo>
                  <a:close/>
                </a:path>
              </a:pathLst>
            </a:custGeom>
            <a:solidFill>
              <a:schemeClr val="accent2"/>
            </a:solidFill>
          </p:spPr>
          <p:txBody>
            <a:bodyPr vert="horz" wrap="square" lIns="91440" tIns="45720" rIns="91440" bIns="45720" anchor="t">
              <a:prstTxWarp prst="textNoShape">
                <a:avLst/>
              </a:prstTxWarp>
              <a:normAutofit/>
            </a:bodyPr>
            <a:lstStyle/>
            <a:p>
              <a:pPr marL="0" algn="l"/>
              <a:endParaRPr/>
            </a:p>
          </p:txBody>
        </p:sp>
        <p:sp>
          <p:nvSpPr>
            <p:cNvPr id="7" name="Freeform 7"/>
            <p:cNvSpPr/>
            <p:nvPr/>
          </p:nvSpPr>
          <p:spPr>
            <a:xfrm>
              <a:off x="2105025" y="3282950"/>
              <a:ext cx="684213" cy="165100"/>
            </a:xfrm>
            <a:custGeom>
              <a:avLst/>
              <a:gdLst/>
              <a:ahLst/>
              <a:cxnLst/>
              <a:rect l="l" t="t" r="r" b="b"/>
              <a:pathLst>
                <a:path w="403" h="98">
                  <a:moveTo>
                    <a:pt x="397" y="48"/>
                  </a:moveTo>
                  <a:cubicBezTo>
                    <a:pt x="392" y="45"/>
                    <a:pt x="386" y="46"/>
                    <a:pt x="383" y="51"/>
                  </a:cubicBezTo>
                  <a:cubicBezTo>
                    <a:pt x="372" y="69"/>
                    <a:pt x="352" y="79"/>
                    <a:pt x="333" y="77"/>
                  </a:cubicBezTo>
                  <a:cubicBezTo>
                    <a:pt x="313" y="74"/>
                    <a:pt x="294" y="59"/>
                    <a:pt x="287" y="41"/>
                  </a:cubicBezTo>
                  <a:cubicBezTo>
                    <a:pt x="286" y="37"/>
                    <a:pt x="283" y="34"/>
                    <a:pt x="279" y="34"/>
                  </a:cubicBezTo>
                  <a:cubicBezTo>
                    <a:pt x="275" y="33"/>
                    <a:pt x="271" y="35"/>
                    <a:pt x="269" y="38"/>
                  </a:cubicBezTo>
                  <a:cubicBezTo>
                    <a:pt x="253" y="60"/>
                    <a:pt x="227" y="72"/>
                    <a:pt x="202" y="69"/>
                  </a:cubicBezTo>
                  <a:cubicBezTo>
                    <a:pt x="177" y="66"/>
                    <a:pt x="152" y="47"/>
                    <a:pt x="141" y="22"/>
                  </a:cubicBezTo>
                  <a:cubicBezTo>
                    <a:pt x="140" y="19"/>
                    <a:pt x="137" y="17"/>
                    <a:pt x="133" y="16"/>
                  </a:cubicBezTo>
                  <a:cubicBezTo>
                    <a:pt x="129" y="16"/>
                    <a:pt x="125" y="18"/>
                    <a:pt x="123" y="21"/>
                  </a:cubicBezTo>
                  <a:cubicBezTo>
                    <a:pt x="111" y="38"/>
                    <a:pt x="90" y="48"/>
                    <a:pt x="70" y="46"/>
                  </a:cubicBezTo>
                  <a:cubicBezTo>
                    <a:pt x="49" y="44"/>
                    <a:pt x="31" y="29"/>
                    <a:pt x="22" y="8"/>
                  </a:cubicBezTo>
                  <a:cubicBezTo>
                    <a:pt x="20" y="3"/>
                    <a:pt x="13" y="0"/>
                    <a:pt x="8" y="3"/>
                  </a:cubicBezTo>
                  <a:cubicBezTo>
                    <a:pt x="3" y="5"/>
                    <a:pt x="0" y="11"/>
                    <a:pt x="3" y="16"/>
                  </a:cubicBezTo>
                  <a:cubicBezTo>
                    <a:pt x="14" y="44"/>
                    <a:pt x="40" y="63"/>
                    <a:pt x="67" y="67"/>
                  </a:cubicBezTo>
                  <a:cubicBezTo>
                    <a:pt x="90" y="69"/>
                    <a:pt x="113" y="61"/>
                    <a:pt x="130" y="45"/>
                  </a:cubicBezTo>
                  <a:cubicBezTo>
                    <a:pt x="146" y="69"/>
                    <a:pt x="172" y="86"/>
                    <a:pt x="200" y="90"/>
                  </a:cubicBezTo>
                  <a:cubicBezTo>
                    <a:pt x="227" y="93"/>
                    <a:pt x="255" y="83"/>
                    <a:pt x="275" y="63"/>
                  </a:cubicBezTo>
                  <a:cubicBezTo>
                    <a:pt x="287" y="81"/>
                    <a:pt x="308" y="95"/>
                    <a:pt x="330" y="97"/>
                  </a:cubicBezTo>
                  <a:cubicBezTo>
                    <a:pt x="333" y="98"/>
                    <a:pt x="335" y="98"/>
                    <a:pt x="338" y="98"/>
                  </a:cubicBezTo>
                  <a:cubicBezTo>
                    <a:pt x="362" y="98"/>
                    <a:pt x="387" y="84"/>
                    <a:pt x="400" y="62"/>
                  </a:cubicBezTo>
                  <a:cubicBezTo>
                    <a:pt x="403" y="57"/>
                    <a:pt x="402" y="51"/>
                    <a:pt x="397" y="48"/>
                  </a:cubicBezTo>
                  <a:close/>
                </a:path>
              </a:pathLst>
            </a:custGeom>
            <a:solidFill>
              <a:srgbClr val="270504"/>
            </a:solidFill>
          </p:spPr>
          <p:txBody>
            <a:bodyPr vert="horz" wrap="square" lIns="91440" tIns="45720" rIns="91440" bIns="45720" anchor="t">
              <a:prstTxWarp prst="textNoShape">
                <a:avLst/>
              </a:prstTxWarp>
              <a:normAutofit fontScale="47500" lnSpcReduction="20000"/>
            </a:bodyPr>
            <a:lstStyle/>
            <a:p>
              <a:pPr marL="0" algn="l"/>
              <a:endParaRPr/>
            </a:p>
          </p:txBody>
        </p:sp>
        <p:sp>
          <p:nvSpPr>
            <p:cNvPr id="8" name="Freeform 8"/>
            <p:cNvSpPr/>
            <p:nvPr/>
          </p:nvSpPr>
          <p:spPr>
            <a:xfrm>
              <a:off x="230187" y="2879725"/>
              <a:ext cx="676275" cy="293687"/>
            </a:xfrm>
            <a:custGeom>
              <a:avLst/>
              <a:gdLst/>
              <a:ahLst/>
              <a:cxnLst/>
              <a:rect l="l" t="t" r="r" b="b"/>
              <a:pathLst>
                <a:path w="399" h="173">
                  <a:moveTo>
                    <a:pt x="190" y="137"/>
                  </a:moveTo>
                  <a:cubicBezTo>
                    <a:pt x="220" y="145"/>
                    <a:pt x="253" y="137"/>
                    <a:pt x="277" y="117"/>
                  </a:cubicBezTo>
                  <a:cubicBezTo>
                    <a:pt x="284" y="139"/>
                    <a:pt x="300" y="157"/>
                    <a:pt x="317" y="166"/>
                  </a:cubicBezTo>
                  <a:cubicBezTo>
                    <a:pt x="327" y="171"/>
                    <a:pt x="337" y="173"/>
                    <a:pt x="347" y="173"/>
                  </a:cubicBezTo>
                  <a:cubicBezTo>
                    <a:pt x="364" y="173"/>
                    <a:pt x="382" y="166"/>
                    <a:pt x="395" y="154"/>
                  </a:cubicBezTo>
                  <a:cubicBezTo>
                    <a:pt x="399" y="150"/>
                    <a:pt x="399" y="143"/>
                    <a:pt x="395" y="139"/>
                  </a:cubicBezTo>
                  <a:cubicBezTo>
                    <a:pt x="391" y="135"/>
                    <a:pt x="384" y="135"/>
                    <a:pt x="380" y="139"/>
                  </a:cubicBezTo>
                  <a:cubicBezTo>
                    <a:pt x="366" y="153"/>
                    <a:pt x="344" y="156"/>
                    <a:pt x="327" y="147"/>
                  </a:cubicBezTo>
                  <a:cubicBezTo>
                    <a:pt x="310" y="139"/>
                    <a:pt x="294" y="117"/>
                    <a:pt x="295" y="95"/>
                  </a:cubicBezTo>
                  <a:cubicBezTo>
                    <a:pt x="295" y="91"/>
                    <a:pt x="293" y="86"/>
                    <a:pt x="288" y="85"/>
                  </a:cubicBezTo>
                  <a:cubicBezTo>
                    <a:pt x="284" y="83"/>
                    <a:pt x="279" y="84"/>
                    <a:pt x="277" y="88"/>
                  </a:cubicBezTo>
                  <a:cubicBezTo>
                    <a:pt x="257" y="113"/>
                    <a:pt x="224" y="124"/>
                    <a:pt x="195" y="117"/>
                  </a:cubicBezTo>
                  <a:cubicBezTo>
                    <a:pt x="164" y="109"/>
                    <a:pt x="136" y="80"/>
                    <a:pt x="128" y="49"/>
                  </a:cubicBezTo>
                  <a:cubicBezTo>
                    <a:pt x="127" y="45"/>
                    <a:pt x="125" y="42"/>
                    <a:pt x="121" y="41"/>
                  </a:cubicBezTo>
                  <a:cubicBezTo>
                    <a:pt x="117" y="40"/>
                    <a:pt x="114" y="41"/>
                    <a:pt x="111" y="44"/>
                  </a:cubicBezTo>
                  <a:cubicBezTo>
                    <a:pt x="97" y="58"/>
                    <a:pt x="75" y="62"/>
                    <a:pt x="57" y="56"/>
                  </a:cubicBezTo>
                  <a:cubicBezTo>
                    <a:pt x="39" y="49"/>
                    <a:pt x="25" y="30"/>
                    <a:pt x="21" y="10"/>
                  </a:cubicBezTo>
                  <a:cubicBezTo>
                    <a:pt x="20" y="4"/>
                    <a:pt x="15" y="0"/>
                    <a:pt x="9" y="1"/>
                  </a:cubicBezTo>
                  <a:cubicBezTo>
                    <a:pt x="3" y="2"/>
                    <a:pt x="0" y="7"/>
                    <a:pt x="1" y="13"/>
                  </a:cubicBezTo>
                  <a:cubicBezTo>
                    <a:pt x="5" y="42"/>
                    <a:pt x="25" y="66"/>
                    <a:pt x="50" y="75"/>
                  </a:cubicBezTo>
                  <a:cubicBezTo>
                    <a:pt x="71" y="83"/>
                    <a:pt x="94" y="80"/>
                    <a:pt x="113" y="69"/>
                  </a:cubicBezTo>
                  <a:cubicBezTo>
                    <a:pt x="126" y="101"/>
                    <a:pt x="157" y="128"/>
                    <a:pt x="190" y="137"/>
                  </a:cubicBezTo>
                  <a:close/>
                </a:path>
              </a:pathLst>
            </a:custGeom>
            <a:solidFill>
              <a:srgbClr val="270504"/>
            </a:solidFill>
          </p:spPr>
          <p:txBody>
            <a:bodyPr vert="horz" wrap="square" lIns="91440" tIns="45720" rIns="91440" bIns="45720" anchor="t">
              <a:prstTxWarp prst="textNoShape">
                <a:avLst/>
              </a:prstTxWarp>
              <a:normAutofit lnSpcReduction="10000"/>
            </a:bodyPr>
            <a:lstStyle/>
            <a:p>
              <a:pPr marL="0" algn="l"/>
              <a:endParaRPr/>
            </a:p>
          </p:txBody>
        </p:sp>
        <p:sp>
          <p:nvSpPr>
            <p:cNvPr id="9" name="Freeform 9"/>
            <p:cNvSpPr/>
            <p:nvPr/>
          </p:nvSpPr>
          <p:spPr>
            <a:xfrm>
              <a:off x="1017587" y="4686300"/>
              <a:ext cx="787400" cy="552450"/>
            </a:xfrm>
            <a:custGeom>
              <a:avLst/>
              <a:gdLst/>
              <a:ahLst/>
              <a:cxnLst/>
              <a:rect l="l" t="t" r="r" b="b"/>
              <a:pathLst>
                <a:path w="464" h="326">
                  <a:moveTo>
                    <a:pt x="117" y="320"/>
                  </a:moveTo>
                  <a:cubicBezTo>
                    <a:pt x="118" y="323"/>
                    <a:pt x="121" y="325"/>
                    <a:pt x="124" y="326"/>
                  </a:cubicBezTo>
                  <a:cubicBezTo>
                    <a:pt x="125" y="326"/>
                    <a:pt x="126" y="326"/>
                    <a:pt x="126" y="326"/>
                  </a:cubicBezTo>
                  <a:cubicBezTo>
                    <a:pt x="129" y="326"/>
                    <a:pt x="132" y="325"/>
                    <a:pt x="134" y="323"/>
                  </a:cubicBezTo>
                  <a:cubicBezTo>
                    <a:pt x="158" y="298"/>
                    <a:pt x="183" y="275"/>
                    <a:pt x="207" y="252"/>
                  </a:cubicBezTo>
                  <a:cubicBezTo>
                    <a:pt x="229" y="231"/>
                    <a:pt x="251" y="209"/>
                    <a:pt x="274" y="186"/>
                  </a:cubicBezTo>
                  <a:cubicBezTo>
                    <a:pt x="299" y="205"/>
                    <a:pt x="324" y="224"/>
                    <a:pt x="349" y="243"/>
                  </a:cubicBezTo>
                  <a:cubicBezTo>
                    <a:pt x="377" y="263"/>
                    <a:pt x="405" y="285"/>
                    <a:pt x="432" y="304"/>
                  </a:cubicBezTo>
                  <a:cubicBezTo>
                    <a:pt x="435" y="307"/>
                    <a:pt x="439" y="307"/>
                    <a:pt x="443" y="305"/>
                  </a:cubicBezTo>
                  <a:cubicBezTo>
                    <a:pt x="446" y="304"/>
                    <a:pt x="448" y="300"/>
                    <a:pt x="449" y="297"/>
                  </a:cubicBezTo>
                  <a:cubicBezTo>
                    <a:pt x="451" y="249"/>
                    <a:pt x="454" y="202"/>
                    <a:pt x="456" y="154"/>
                  </a:cubicBezTo>
                  <a:cubicBezTo>
                    <a:pt x="459" y="106"/>
                    <a:pt x="461" y="58"/>
                    <a:pt x="464" y="11"/>
                  </a:cubicBezTo>
                  <a:cubicBezTo>
                    <a:pt x="464" y="6"/>
                    <a:pt x="460" y="1"/>
                    <a:pt x="454" y="0"/>
                  </a:cubicBezTo>
                  <a:cubicBezTo>
                    <a:pt x="448" y="0"/>
                    <a:pt x="443" y="4"/>
                    <a:pt x="443" y="10"/>
                  </a:cubicBezTo>
                  <a:cubicBezTo>
                    <a:pt x="441" y="57"/>
                    <a:pt x="438" y="105"/>
                    <a:pt x="435" y="153"/>
                  </a:cubicBezTo>
                  <a:cubicBezTo>
                    <a:pt x="433" y="194"/>
                    <a:pt x="431" y="235"/>
                    <a:pt x="429" y="276"/>
                  </a:cubicBezTo>
                  <a:cubicBezTo>
                    <a:pt x="407" y="260"/>
                    <a:pt x="384" y="243"/>
                    <a:pt x="362" y="226"/>
                  </a:cubicBezTo>
                  <a:cubicBezTo>
                    <a:pt x="334" y="205"/>
                    <a:pt x="306" y="184"/>
                    <a:pt x="279" y="164"/>
                  </a:cubicBezTo>
                  <a:cubicBezTo>
                    <a:pt x="275" y="161"/>
                    <a:pt x="269" y="162"/>
                    <a:pt x="265" y="165"/>
                  </a:cubicBezTo>
                  <a:cubicBezTo>
                    <a:pt x="241" y="190"/>
                    <a:pt x="216" y="214"/>
                    <a:pt x="192" y="237"/>
                  </a:cubicBezTo>
                  <a:cubicBezTo>
                    <a:pt x="172" y="256"/>
                    <a:pt x="151" y="277"/>
                    <a:pt x="130" y="298"/>
                  </a:cubicBezTo>
                  <a:cubicBezTo>
                    <a:pt x="22" y="55"/>
                    <a:pt x="22" y="55"/>
                    <a:pt x="22" y="55"/>
                  </a:cubicBezTo>
                  <a:cubicBezTo>
                    <a:pt x="19" y="49"/>
                    <a:pt x="13" y="47"/>
                    <a:pt x="8" y="49"/>
                  </a:cubicBezTo>
                  <a:cubicBezTo>
                    <a:pt x="3" y="52"/>
                    <a:pt x="0" y="58"/>
                    <a:pt x="3" y="63"/>
                  </a:cubicBezTo>
                  <a:lnTo>
                    <a:pt x="117" y="320"/>
                  </a:lnTo>
                  <a:close/>
                </a:path>
              </a:pathLst>
            </a:custGeom>
            <a:solidFill>
              <a:srgbClr val="270504"/>
            </a:solidFill>
          </p:spPr>
          <p:txBody>
            <a:bodyPr vert="horz" wrap="square" lIns="91440" tIns="45720" rIns="91440" bIns="45720" anchor="t">
              <a:prstTxWarp prst="textNoShape">
                <a:avLst/>
              </a:prstTxWarp>
              <a:normAutofit/>
            </a:bodyPr>
            <a:lstStyle/>
            <a:p>
              <a:pPr marL="0" algn="l"/>
              <a:endParaRPr/>
            </a:p>
          </p:txBody>
        </p:sp>
        <p:sp>
          <p:nvSpPr>
            <p:cNvPr id="10" name="Freeform 10"/>
            <p:cNvSpPr/>
            <p:nvPr/>
          </p:nvSpPr>
          <p:spPr>
            <a:xfrm>
              <a:off x="438150" y="5583238"/>
              <a:ext cx="2151063" cy="731837"/>
            </a:xfrm>
            <a:custGeom>
              <a:avLst/>
              <a:gdLst/>
              <a:ahLst/>
              <a:cxnLst/>
              <a:rect l="l" t="t" r="r" b="b"/>
              <a:pathLst>
                <a:path w="1267" h="431">
                  <a:moveTo>
                    <a:pt x="1254" y="1"/>
                  </a:moveTo>
                  <a:cubicBezTo>
                    <a:pt x="678" y="98"/>
                    <a:pt x="678" y="98"/>
                    <a:pt x="678" y="98"/>
                  </a:cubicBezTo>
                  <a:cubicBezTo>
                    <a:pt x="677" y="98"/>
                    <a:pt x="677" y="98"/>
                    <a:pt x="677" y="98"/>
                  </a:cubicBezTo>
                  <a:cubicBezTo>
                    <a:pt x="676" y="98"/>
                    <a:pt x="676" y="98"/>
                    <a:pt x="676" y="98"/>
                  </a:cubicBezTo>
                  <a:cubicBezTo>
                    <a:pt x="209" y="177"/>
                    <a:pt x="209" y="177"/>
                    <a:pt x="209" y="177"/>
                  </a:cubicBezTo>
                  <a:cubicBezTo>
                    <a:pt x="208" y="177"/>
                    <a:pt x="208" y="177"/>
                    <a:pt x="207" y="177"/>
                  </a:cubicBezTo>
                  <a:cubicBezTo>
                    <a:pt x="206" y="177"/>
                    <a:pt x="204" y="177"/>
                    <a:pt x="203" y="178"/>
                  </a:cubicBezTo>
                  <a:cubicBezTo>
                    <a:pt x="9" y="211"/>
                    <a:pt x="9" y="211"/>
                    <a:pt x="9" y="211"/>
                  </a:cubicBezTo>
                  <a:cubicBezTo>
                    <a:pt x="4" y="212"/>
                    <a:pt x="0" y="217"/>
                    <a:pt x="1" y="223"/>
                  </a:cubicBezTo>
                  <a:cubicBezTo>
                    <a:pt x="2" y="228"/>
                    <a:pt x="6" y="231"/>
                    <a:pt x="11" y="231"/>
                  </a:cubicBezTo>
                  <a:cubicBezTo>
                    <a:pt x="12" y="231"/>
                    <a:pt x="12" y="231"/>
                    <a:pt x="13" y="231"/>
                  </a:cubicBezTo>
                  <a:cubicBezTo>
                    <a:pt x="133" y="211"/>
                    <a:pt x="133" y="211"/>
                    <a:pt x="133" y="211"/>
                  </a:cubicBezTo>
                  <a:cubicBezTo>
                    <a:pt x="108" y="419"/>
                    <a:pt x="108" y="419"/>
                    <a:pt x="108" y="419"/>
                  </a:cubicBezTo>
                  <a:cubicBezTo>
                    <a:pt x="107" y="425"/>
                    <a:pt x="111" y="430"/>
                    <a:pt x="117" y="431"/>
                  </a:cubicBezTo>
                  <a:cubicBezTo>
                    <a:pt x="117" y="431"/>
                    <a:pt x="118" y="431"/>
                    <a:pt x="118" y="431"/>
                  </a:cubicBezTo>
                  <a:cubicBezTo>
                    <a:pt x="123" y="431"/>
                    <a:pt x="128" y="427"/>
                    <a:pt x="128" y="422"/>
                  </a:cubicBezTo>
                  <a:cubicBezTo>
                    <a:pt x="155" y="207"/>
                    <a:pt x="155" y="207"/>
                    <a:pt x="155" y="207"/>
                  </a:cubicBezTo>
                  <a:cubicBezTo>
                    <a:pt x="197" y="200"/>
                    <a:pt x="197" y="200"/>
                    <a:pt x="197" y="200"/>
                  </a:cubicBezTo>
                  <a:cubicBezTo>
                    <a:pt x="197" y="308"/>
                    <a:pt x="197" y="308"/>
                    <a:pt x="197" y="308"/>
                  </a:cubicBezTo>
                  <a:cubicBezTo>
                    <a:pt x="197" y="314"/>
                    <a:pt x="202" y="318"/>
                    <a:pt x="207" y="318"/>
                  </a:cubicBezTo>
                  <a:cubicBezTo>
                    <a:pt x="213" y="318"/>
                    <a:pt x="218" y="314"/>
                    <a:pt x="218" y="308"/>
                  </a:cubicBezTo>
                  <a:cubicBezTo>
                    <a:pt x="218" y="197"/>
                    <a:pt x="218" y="197"/>
                    <a:pt x="218" y="197"/>
                  </a:cubicBezTo>
                  <a:cubicBezTo>
                    <a:pt x="670" y="120"/>
                    <a:pt x="670" y="120"/>
                    <a:pt x="670" y="120"/>
                  </a:cubicBezTo>
                  <a:cubicBezTo>
                    <a:pt x="695" y="293"/>
                    <a:pt x="695" y="293"/>
                    <a:pt x="695" y="293"/>
                  </a:cubicBezTo>
                  <a:cubicBezTo>
                    <a:pt x="695" y="298"/>
                    <a:pt x="700" y="302"/>
                    <a:pt x="705" y="302"/>
                  </a:cubicBezTo>
                  <a:cubicBezTo>
                    <a:pt x="705" y="302"/>
                    <a:pt x="706" y="302"/>
                    <a:pt x="707" y="302"/>
                  </a:cubicBezTo>
                  <a:cubicBezTo>
                    <a:pt x="712" y="301"/>
                    <a:pt x="716" y="296"/>
                    <a:pt x="715" y="290"/>
                  </a:cubicBezTo>
                  <a:cubicBezTo>
                    <a:pt x="690" y="117"/>
                    <a:pt x="690" y="117"/>
                    <a:pt x="690" y="117"/>
                  </a:cubicBezTo>
                  <a:cubicBezTo>
                    <a:pt x="1062" y="54"/>
                    <a:pt x="1062" y="54"/>
                    <a:pt x="1062" y="54"/>
                  </a:cubicBezTo>
                  <a:cubicBezTo>
                    <a:pt x="1111" y="158"/>
                    <a:pt x="1111" y="158"/>
                    <a:pt x="1111" y="158"/>
                  </a:cubicBezTo>
                  <a:cubicBezTo>
                    <a:pt x="1112" y="162"/>
                    <a:pt x="1116" y="164"/>
                    <a:pt x="1120" y="164"/>
                  </a:cubicBezTo>
                  <a:cubicBezTo>
                    <a:pt x="1122" y="164"/>
                    <a:pt x="1123" y="164"/>
                    <a:pt x="1124" y="163"/>
                  </a:cubicBezTo>
                  <a:cubicBezTo>
                    <a:pt x="1130" y="161"/>
                    <a:pt x="1132" y="154"/>
                    <a:pt x="1130" y="149"/>
                  </a:cubicBezTo>
                  <a:cubicBezTo>
                    <a:pt x="1084" y="50"/>
                    <a:pt x="1084" y="50"/>
                    <a:pt x="1084" y="50"/>
                  </a:cubicBezTo>
                  <a:cubicBezTo>
                    <a:pt x="1258" y="21"/>
                    <a:pt x="1258" y="21"/>
                    <a:pt x="1258" y="21"/>
                  </a:cubicBezTo>
                  <a:cubicBezTo>
                    <a:pt x="1263" y="20"/>
                    <a:pt x="1267" y="15"/>
                    <a:pt x="1266" y="9"/>
                  </a:cubicBezTo>
                  <a:cubicBezTo>
                    <a:pt x="1265" y="3"/>
                    <a:pt x="1260" y="0"/>
                    <a:pt x="1254" y="1"/>
                  </a:cubicBezTo>
                  <a:close/>
                </a:path>
              </a:pathLst>
            </a:custGeom>
            <a:solidFill>
              <a:srgbClr val="270504"/>
            </a:solidFill>
          </p:spPr>
          <p:txBody>
            <a:bodyPr vert="horz" wrap="square" lIns="91440" tIns="45720" rIns="91440" bIns="45720" anchor="t">
              <a:prstTxWarp prst="textNoShape">
                <a:avLst/>
              </a:prstTxWarp>
              <a:normAutofit/>
            </a:bodyPr>
            <a:lstStyle/>
            <a:p>
              <a:pPr marL="0" algn="l"/>
              <a:endParaRPr/>
            </a:p>
          </p:txBody>
        </p:sp>
        <p:sp>
          <p:nvSpPr>
            <p:cNvPr id="11" name="Freeform 11"/>
            <p:cNvSpPr/>
            <p:nvPr/>
          </p:nvSpPr>
          <p:spPr>
            <a:xfrm>
              <a:off x="682625" y="3259138"/>
              <a:ext cx="77788" cy="373062"/>
            </a:xfrm>
            <a:custGeom>
              <a:avLst/>
              <a:gdLst/>
              <a:ahLst/>
              <a:cxnLst/>
              <a:rect l="l" t="t" r="r" b="b"/>
              <a:pathLst>
                <a:path w="46" h="220">
                  <a:moveTo>
                    <a:pt x="46" y="0"/>
                  </a:moveTo>
                  <a:cubicBezTo>
                    <a:pt x="5" y="63"/>
                    <a:pt x="0" y="151"/>
                    <a:pt x="31" y="220"/>
                  </a:cubicBezTo>
                </a:path>
              </a:pathLst>
            </a:custGeom>
            <a:noFill/>
            <a:ln w="6350" cap="rnd">
              <a:solidFill>
                <a:srgbClr val="270504"/>
              </a:solidFill>
              <a:prstDash val="solid"/>
            </a:ln>
          </p:spPr>
          <p:txBody>
            <a:bodyPr vert="horz" wrap="square" lIns="91440" tIns="45720" rIns="91440" bIns="45720" anchor="t">
              <a:prstTxWarp prst="textNoShape">
                <a:avLst/>
              </a:prstTxWarp>
              <a:normAutofit/>
            </a:bodyPr>
            <a:lstStyle/>
            <a:p>
              <a:pPr marL="0" algn="l"/>
              <a:endParaRPr/>
            </a:p>
          </p:txBody>
        </p:sp>
        <p:sp>
          <p:nvSpPr>
            <p:cNvPr id="12" name="Freeform 12"/>
            <p:cNvSpPr/>
            <p:nvPr/>
          </p:nvSpPr>
          <p:spPr>
            <a:xfrm>
              <a:off x="642937" y="3216275"/>
              <a:ext cx="1241425" cy="1550987"/>
            </a:xfrm>
            <a:custGeom>
              <a:avLst/>
              <a:gdLst/>
              <a:ahLst/>
              <a:cxnLst/>
              <a:rect l="l" t="t" r="r" b="b"/>
              <a:pathLst>
                <a:path w="732" h="914">
                  <a:moveTo>
                    <a:pt x="310" y="891"/>
                  </a:moveTo>
                  <a:cubicBezTo>
                    <a:pt x="227" y="914"/>
                    <a:pt x="136" y="874"/>
                    <a:pt x="80" y="804"/>
                  </a:cubicBezTo>
                  <a:cubicBezTo>
                    <a:pt x="24" y="734"/>
                    <a:pt x="0" y="637"/>
                    <a:pt x="1" y="544"/>
                  </a:cubicBezTo>
                  <a:cubicBezTo>
                    <a:pt x="3" y="450"/>
                    <a:pt x="28" y="359"/>
                    <a:pt x="60" y="272"/>
                  </a:cubicBezTo>
                  <a:cubicBezTo>
                    <a:pt x="39" y="223"/>
                    <a:pt x="36" y="167"/>
                    <a:pt x="53" y="116"/>
                  </a:cubicBezTo>
                  <a:cubicBezTo>
                    <a:pt x="71" y="64"/>
                    <a:pt x="108" y="22"/>
                    <a:pt x="155" y="0"/>
                  </a:cubicBezTo>
                  <a:cubicBezTo>
                    <a:pt x="189" y="91"/>
                    <a:pt x="167" y="201"/>
                    <a:pt x="102" y="269"/>
                  </a:cubicBezTo>
                  <a:cubicBezTo>
                    <a:pt x="121" y="310"/>
                    <a:pt x="160" y="346"/>
                    <a:pt x="203" y="352"/>
                  </a:cubicBezTo>
                  <a:cubicBezTo>
                    <a:pt x="245" y="358"/>
                    <a:pt x="288" y="349"/>
                    <a:pt x="330" y="337"/>
                  </a:cubicBezTo>
                  <a:cubicBezTo>
                    <a:pt x="371" y="326"/>
                    <a:pt x="412" y="312"/>
                    <a:pt x="455" y="311"/>
                  </a:cubicBezTo>
                  <a:cubicBezTo>
                    <a:pt x="541" y="307"/>
                    <a:pt x="627" y="355"/>
                    <a:pt x="675" y="433"/>
                  </a:cubicBezTo>
                  <a:cubicBezTo>
                    <a:pt x="723" y="511"/>
                    <a:pt x="732" y="617"/>
                    <a:pt x="697" y="703"/>
                  </a:cubicBezTo>
                  <a:lnTo>
                    <a:pt x="310" y="891"/>
                  </a:lnTo>
                  <a:close/>
                </a:path>
              </a:pathLst>
            </a:custGeom>
            <a:solidFill>
              <a:srgbClr val="270504"/>
            </a:solidFill>
          </p:spPr>
          <p:txBody>
            <a:bodyPr vert="horz" wrap="square" lIns="91440" tIns="45720" rIns="91440" bIns="45720" anchor="t">
              <a:prstTxWarp prst="textNoShape">
                <a:avLst/>
              </a:prstTxWarp>
              <a:normAutofit/>
            </a:bodyPr>
            <a:lstStyle/>
            <a:p>
              <a:pPr marL="0" algn="l"/>
              <a:endParaRPr/>
            </a:p>
          </p:txBody>
        </p:sp>
        <p:sp>
          <p:nvSpPr>
            <p:cNvPr id="13" name="AutoShape 13"/>
            <p:cNvSpPr/>
            <p:nvPr/>
          </p:nvSpPr>
          <p:spPr>
            <a:xfrm>
              <a:off x="687387" y="3586163"/>
              <a:ext cx="168275" cy="184150"/>
            </a:xfrm>
            <a:prstGeom prst="ellipse">
              <a:avLst/>
            </a:prstGeom>
            <a:solidFill>
              <a:srgbClr val="F2AA31"/>
            </a:solidFill>
          </p:spPr>
          <p:txBody>
            <a:bodyPr vert="horz" wrap="square" lIns="91440" tIns="45720" rIns="91440" bIns="45720" anchor="t">
              <a:prstTxWarp prst="textNoShape">
                <a:avLst/>
              </a:prstTxWarp>
              <a:normAutofit fontScale="25000" lnSpcReduction="20000"/>
            </a:bodyPr>
            <a:lstStyle/>
            <a:p>
              <a:pPr marL="0" algn="l"/>
              <a:endParaRPr/>
            </a:p>
          </p:txBody>
        </p:sp>
        <p:sp>
          <p:nvSpPr>
            <p:cNvPr id="14" name="Freeform 14"/>
            <p:cNvSpPr/>
            <p:nvPr/>
          </p:nvSpPr>
          <p:spPr>
            <a:xfrm>
              <a:off x="957262" y="4084638"/>
              <a:ext cx="992188" cy="866775"/>
            </a:xfrm>
            <a:custGeom>
              <a:avLst/>
              <a:gdLst/>
              <a:ahLst/>
              <a:cxnLst/>
              <a:rect l="l" t="t" r="r" b="b"/>
              <a:pathLst>
                <a:path w="584" h="511">
                  <a:moveTo>
                    <a:pt x="412" y="454"/>
                  </a:moveTo>
                  <a:cubicBezTo>
                    <a:pt x="412" y="438"/>
                    <a:pt x="415" y="425"/>
                    <a:pt x="415" y="409"/>
                  </a:cubicBezTo>
                  <a:cubicBezTo>
                    <a:pt x="465" y="385"/>
                    <a:pt x="506" y="329"/>
                    <a:pt x="517" y="271"/>
                  </a:cubicBezTo>
                  <a:cubicBezTo>
                    <a:pt x="541" y="267"/>
                    <a:pt x="561" y="246"/>
                    <a:pt x="571" y="222"/>
                  </a:cubicBezTo>
                  <a:cubicBezTo>
                    <a:pt x="584" y="189"/>
                    <a:pt x="580" y="147"/>
                    <a:pt x="560" y="118"/>
                  </a:cubicBezTo>
                  <a:cubicBezTo>
                    <a:pt x="539" y="89"/>
                    <a:pt x="505" y="78"/>
                    <a:pt x="472" y="83"/>
                  </a:cubicBezTo>
                  <a:cubicBezTo>
                    <a:pt x="457" y="60"/>
                    <a:pt x="441" y="38"/>
                    <a:pt x="426" y="15"/>
                  </a:cubicBezTo>
                  <a:cubicBezTo>
                    <a:pt x="413" y="28"/>
                    <a:pt x="395" y="35"/>
                    <a:pt x="377" y="32"/>
                  </a:cubicBezTo>
                  <a:cubicBezTo>
                    <a:pt x="360" y="30"/>
                    <a:pt x="344" y="16"/>
                    <a:pt x="334" y="0"/>
                  </a:cubicBezTo>
                  <a:cubicBezTo>
                    <a:pt x="319" y="19"/>
                    <a:pt x="297" y="30"/>
                    <a:pt x="274" y="32"/>
                  </a:cubicBezTo>
                  <a:cubicBezTo>
                    <a:pt x="251" y="34"/>
                    <a:pt x="230" y="29"/>
                    <a:pt x="212" y="13"/>
                  </a:cubicBezTo>
                  <a:cubicBezTo>
                    <a:pt x="214" y="87"/>
                    <a:pt x="179" y="162"/>
                    <a:pt x="125" y="207"/>
                  </a:cubicBezTo>
                  <a:cubicBezTo>
                    <a:pt x="118" y="196"/>
                    <a:pt x="112" y="187"/>
                    <a:pt x="105" y="176"/>
                  </a:cubicBezTo>
                  <a:cubicBezTo>
                    <a:pt x="66" y="178"/>
                    <a:pt x="29" y="207"/>
                    <a:pt x="15" y="246"/>
                  </a:cubicBezTo>
                  <a:cubicBezTo>
                    <a:pt x="0" y="286"/>
                    <a:pt x="9" y="334"/>
                    <a:pt x="35" y="365"/>
                  </a:cubicBezTo>
                  <a:cubicBezTo>
                    <a:pt x="62" y="396"/>
                    <a:pt x="105" y="408"/>
                    <a:pt x="142" y="395"/>
                  </a:cubicBezTo>
                  <a:cubicBezTo>
                    <a:pt x="141" y="416"/>
                    <a:pt x="143" y="431"/>
                    <a:pt x="142" y="452"/>
                  </a:cubicBezTo>
                  <a:cubicBezTo>
                    <a:pt x="180" y="487"/>
                    <a:pt x="227" y="511"/>
                    <a:pt x="276" y="510"/>
                  </a:cubicBezTo>
                  <a:cubicBezTo>
                    <a:pt x="326" y="509"/>
                    <a:pt x="375" y="491"/>
                    <a:pt x="412" y="454"/>
                  </a:cubicBezTo>
                  <a:close/>
                </a:path>
              </a:pathLst>
            </a:custGeom>
            <a:solidFill>
              <a:srgbClr val="FFC9C8"/>
            </a:solidFill>
          </p:spPr>
          <p:txBody>
            <a:bodyPr vert="horz" wrap="square" lIns="91440" tIns="45720" rIns="91440" bIns="45720" anchor="t">
              <a:prstTxWarp prst="textNoShape">
                <a:avLst/>
              </a:prstTxWarp>
              <a:normAutofit/>
            </a:bodyPr>
            <a:lstStyle/>
            <a:p>
              <a:pPr marL="0" algn="l"/>
              <a:endParaRPr/>
            </a:p>
          </p:txBody>
        </p:sp>
        <p:sp>
          <p:nvSpPr>
            <p:cNvPr id="15" name="Freeform 15"/>
            <p:cNvSpPr/>
            <p:nvPr/>
          </p:nvSpPr>
          <p:spPr>
            <a:xfrm>
              <a:off x="1309687" y="4083050"/>
              <a:ext cx="150813" cy="107950"/>
            </a:xfrm>
            <a:custGeom>
              <a:avLst/>
              <a:gdLst/>
              <a:ahLst/>
              <a:cxnLst/>
              <a:rect l="l" t="t" r="r" b="b"/>
              <a:pathLst>
                <a:path w="89" h="63">
                  <a:moveTo>
                    <a:pt x="79" y="63"/>
                  </a:moveTo>
                  <a:cubicBezTo>
                    <a:pt x="45" y="63"/>
                    <a:pt x="13" y="39"/>
                    <a:pt x="1" y="5"/>
                  </a:cubicBezTo>
                  <a:cubicBezTo>
                    <a:pt x="0" y="3"/>
                    <a:pt x="1" y="1"/>
                    <a:pt x="3" y="0"/>
                  </a:cubicBezTo>
                  <a:cubicBezTo>
                    <a:pt x="5" y="0"/>
                    <a:pt x="7" y="1"/>
                    <a:pt x="7" y="3"/>
                  </a:cubicBezTo>
                  <a:cubicBezTo>
                    <a:pt x="19" y="36"/>
                    <a:pt x="53" y="59"/>
                    <a:pt x="85" y="55"/>
                  </a:cubicBezTo>
                  <a:cubicBezTo>
                    <a:pt x="87" y="55"/>
                    <a:pt x="89" y="57"/>
                    <a:pt x="89" y="59"/>
                  </a:cubicBezTo>
                  <a:cubicBezTo>
                    <a:pt x="89" y="60"/>
                    <a:pt x="88" y="62"/>
                    <a:pt x="86" y="62"/>
                  </a:cubicBezTo>
                  <a:cubicBezTo>
                    <a:pt x="84" y="63"/>
                    <a:pt x="81" y="63"/>
                    <a:pt x="79" y="63"/>
                  </a:cubicBezTo>
                  <a:close/>
                </a:path>
              </a:pathLst>
            </a:custGeom>
            <a:solidFill>
              <a:srgbClr val="270504"/>
            </a:solidFill>
          </p:spPr>
          <p:txBody>
            <a:bodyPr vert="horz" wrap="square" lIns="91440" tIns="45720" rIns="91440" bIns="45720" anchor="t">
              <a:prstTxWarp prst="textNoShape">
                <a:avLst/>
              </a:prstTxWarp>
              <a:normAutofit fontScale="25000" lnSpcReduction="20000"/>
            </a:bodyPr>
            <a:lstStyle/>
            <a:p>
              <a:pPr marL="0" algn="l"/>
              <a:endParaRPr/>
            </a:p>
          </p:txBody>
        </p:sp>
        <p:sp>
          <p:nvSpPr>
            <p:cNvPr id="16" name="Freeform 16"/>
            <p:cNvSpPr/>
            <p:nvPr/>
          </p:nvSpPr>
          <p:spPr>
            <a:xfrm>
              <a:off x="1533525" y="4364038"/>
              <a:ext cx="77788" cy="139700"/>
            </a:xfrm>
            <a:custGeom>
              <a:avLst/>
              <a:gdLst/>
              <a:ahLst/>
              <a:cxnLst/>
              <a:rect l="l" t="t" r="r" b="b"/>
              <a:pathLst>
                <a:path w="46" h="83">
                  <a:moveTo>
                    <a:pt x="7" y="83"/>
                  </a:moveTo>
                  <a:cubicBezTo>
                    <a:pt x="6" y="83"/>
                    <a:pt x="5" y="83"/>
                    <a:pt x="4" y="82"/>
                  </a:cubicBezTo>
                  <a:cubicBezTo>
                    <a:pt x="3" y="80"/>
                    <a:pt x="4" y="78"/>
                    <a:pt x="5" y="77"/>
                  </a:cubicBezTo>
                  <a:cubicBezTo>
                    <a:pt x="11" y="74"/>
                    <a:pt x="17" y="71"/>
                    <a:pt x="23" y="68"/>
                  </a:cubicBezTo>
                  <a:cubicBezTo>
                    <a:pt x="28" y="65"/>
                    <a:pt x="33" y="63"/>
                    <a:pt x="37" y="61"/>
                  </a:cubicBezTo>
                  <a:cubicBezTo>
                    <a:pt x="1" y="6"/>
                    <a:pt x="1" y="6"/>
                    <a:pt x="1" y="6"/>
                  </a:cubicBezTo>
                  <a:cubicBezTo>
                    <a:pt x="0" y="4"/>
                    <a:pt x="0" y="2"/>
                    <a:pt x="2" y="1"/>
                  </a:cubicBezTo>
                  <a:cubicBezTo>
                    <a:pt x="4" y="0"/>
                    <a:pt x="6" y="0"/>
                    <a:pt x="7" y="2"/>
                  </a:cubicBezTo>
                  <a:cubicBezTo>
                    <a:pt x="45" y="60"/>
                    <a:pt x="45" y="60"/>
                    <a:pt x="45" y="60"/>
                  </a:cubicBezTo>
                  <a:cubicBezTo>
                    <a:pt x="46" y="61"/>
                    <a:pt x="46" y="62"/>
                    <a:pt x="46" y="63"/>
                  </a:cubicBezTo>
                  <a:cubicBezTo>
                    <a:pt x="46" y="64"/>
                    <a:pt x="45" y="64"/>
                    <a:pt x="44" y="65"/>
                  </a:cubicBezTo>
                  <a:cubicBezTo>
                    <a:pt x="39" y="68"/>
                    <a:pt x="32" y="71"/>
                    <a:pt x="26" y="74"/>
                  </a:cubicBezTo>
                  <a:cubicBezTo>
                    <a:pt x="20" y="77"/>
                    <a:pt x="14" y="80"/>
                    <a:pt x="9" y="83"/>
                  </a:cubicBezTo>
                  <a:cubicBezTo>
                    <a:pt x="8" y="83"/>
                    <a:pt x="8" y="83"/>
                    <a:pt x="7" y="83"/>
                  </a:cubicBezTo>
                  <a:close/>
                </a:path>
              </a:pathLst>
            </a:custGeom>
            <a:solidFill>
              <a:srgbClr val="270504"/>
            </a:solidFill>
          </p:spPr>
          <p:txBody>
            <a:bodyPr vert="horz" wrap="square" lIns="91440" tIns="45720" rIns="91440" bIns="45720" anchor="t">
              <a:prstTxWarp prst="textNoShape">
                <a:avLst/>
              </a:prstTxWarp>
              <a:normAutofit fontScale="32500" lnSpcReduction="20000"/>
            </a:bodyPr>
            <a:lstStyle/>
            <a:p>
              <a:pPr marL="0" algn="l"/>
              <a:endParaRPr/>
            </a:p>
          </p:txBody>
        </p:sp>
        <p:sp>
          <p:nvSpPr>
            <p:cNvPr id="17" name="Freeform 17"/>
            <p:cNvSpPr/>
            <p:nvPr/>
          </p:nvSpPr>
          <p:spPr>
            <a:xfrm>
              <a:off x="1447800" y="4518025"/>
              <a:ext cx="95250" cy="66675"/>
            </a:xfrm>
            <a:custGeom>
              <a:avLst/>
              <a:gdLst/>
              <a:ahLst/>
              <a:cxnLst/>
              <a:rect l="l" t="t" r="r" b="b"/>
              <a:pathLst>
                <a:path w="56" h="39">
                  <a:moveTo>
                    <a:pt x="30" y="39"/>
                  </a:moveTo>
                  <a:cubicBezTo>
                    <a:pt x="27" y="39"/>
                    <a:pt x="24" y="38"/>
                    <a:pt x="21" y="37"/>
                  </a:cubicBezTo>
                  <a:cubicBezTo>
                    <a:pt x="8" y="32"/>
                    <a:pt x="0" y="17"/>
                    <a:pt x="3" y="3"/>
                  </a:cubicBezTo>
                  <a:cubicBezTo>
                    <a:pt x="3" y="1"/>
                    <a:pt x="5" y="0"/>
                    <a:pt x="7" y="0"/>
                  </a:cubicBezTo>
                  <a:cubicBezTo>
                    <a:pt x="9" y="1"/>
                    <a:pt x="10" y="2"/>
                    <a:pt x="10" y="4"/>
                  </a:cubicBezTo>
                  <a:cubicBezTo>
                    <a:pt x="8" y="15"/>
                    <a:pt x="14" y="27"/>
                    <a:pt x="24" y="31"/>
                  </a:cubicBezTo>
                  <a:cubicBezTo>
                    <a:pt x="33" y="34"/>
                    <a:pt x="44" y="30"/>
                    <a:pt x="49" y="20"/>
                  </a:cubicBezTo>
                  <a:cubicBezTo>
                    <a:pt x="50" y="19"/>
                    <a:pt x="52" y="18"/>
                    <a:pt x="54" y="19"/>
                  </a:cubicBezTo>
                  <a:cubicBezTo>
                    <a:pt x="56" y="20"/>
                    <a:pt x="56" y="22"/>
                    <a:pt x="55" y="23"/>
                  </a:cubicBezTo>
                  <a:cubicBezTo>
                    <a:pt x="50" y="33"/>
                    <a:pt x="40" y="39"/>
                    <a:pt x="30" y="39"/>
                  </a:cubicBezTo>
                  <a:close/>
                </a:path>
              </a:pathLst>
            </a:custGeom>
            <a:solidFill>
              <a:srgbClr val="270504"/>
            </a:solidFill>
          </p:spPr>
          <p:txBody>
            <a:bodyPr vert="horz" wrap="square" lIns="91440" tIns="45720" rIns="91440" bIns="45720" anchor="t">
              <a:prstTxWarp prst="textNoShape">
                <a:avLst/>
              </a:prstTxWarp>
              <a:normAutofit fontScale="25000" lnSpcReduction="20000"/>
            </a:bodyPr>
            <a:lstStyle/>
            <a:p>
              <a:pPr marL="0" algn="l"/>
              <a:endParaRPr/>
            </a:p>
          </p:txBody>
        </p:sp>
        <p:sp>
          <p:nvSpPr>
            <p:cNvPr id="18" name="Freeform 18"/>
            <p:cNvSpPr/>
            <p:nvPr/>
          </p:nvSpPr>
          <p:spPr>
            <a:xfrm>
              <a:off x="1319212" y="4406900"/>
              <a:ext cx="114300" cy="52387"/>
            </a:xfrm>
            <a:custGeom>
              <a:avLst/>
              <a:gdLst/>
              <a:ahLst/>
              <a:cxnLst/>
              <a:rect l="l" t="t" r="r" b="b"/>
              <a:pathLst>
                <a:path w="67" h="31">
                  <a:moveTo>
                    <a:pt x="4" y="31"/>
                  </a:moveTo>
                  <a:cubicBezTo>
                    <a:pt x="4" y="31"/>
                    <a:pt x="3" y="31"/>
                    <a:pt x="3" y="30"/>
                  </a:cubicBezTo>
                  <a:cubicBezTo>
                    <a:pt x="1" y="30"/>
                    <a:pt x="0" y="28"/>
                    <a:pt x="1" y="26"/>
                  </a:cubicBezTo>
                  <a:cubicBezTo>
                    <a:pt x="6" y="13"/>
                    <a:pt x="18" y="3"/>
                    <a:pt x="31" y="1"/>
                  </a:cubicBezTo>
                  <a:cubicBezTo>
                    <a:pt x="44" y="0"/>
                    <a:pt x="57" y="5"/>
                    <a:pt x="66" y="16"/>
                  </a:cubicBezTo>
                  <a:cubicBezTo>
                    <a:pt x="67" y="18"/>
                    <a:pt x="66" y="20"/>
                    <a:pt x="65" y="21"/>
                  </a:cubicBezTo>
                  <a:cubicBezTo>
                    <a:pt x="63" y="22"/>
                    <a:pt x="61" y="22"/>
                    <a:pt x="60" y="21"/>
                  </a:cubicBezTo>
                  <a:cubicBezTo>
                    <a:pt x="53" y="12"/>
                    <a:pt x="42" y="7"/>
                    <a:pt x="32" y="8"/>
                  </a:cubicBezTo>
                  <a:cubicBezTo>
                    <a:pt x="21" y="10"/>
                    <a:pt x="12" y="18"/>
                    <a:pt x="7" y="28"/>
                  </a:cubicBezTo>
                  <a:cubicBezTo>
                    <a:pt x="7" y="30"/>
                    <a:pt x="6" y="31"/>
                    <a:pt x="4" y="31"/>
                  </a:cubicBezTo>
                  <a:close/>
                </a:path>
              </a:pathLst>
            </a:custGeom>
            <a:solidFill>
              <a:srgbClr val="270504"/>
            </a:solidFill>
          </p:spPr>
          <p:txBody>
            <a:bodyPr vert="horz" wrap="square" lIns="91440" tIns="45720" rIns="91440" bIns="45720" anchor="t">
              <a:prstTxWarp prst="textNoShape">
                <a:avLst/>
              </a:prstTxWarp>
              <a:normAutofit fontScale="25000" lnSpcReduction="20000"/>
            </a:bodyPr>
            <a:lstStyle/>
            <a:p>
              <a:pPr marL="0" algn="l"/>
              <a:endParaRPr/>
            </a:p>
          </p:txBody>
        </p:sp>
        <p:sp>
          <p:nvSpPr>
            <p:cNvPr id="19" name="Freeform 19"/>
            <p:cNvSpPr/>
            <p:nvPr/>
          </p:nvSpPr>
          <p:spPr>
            <a:xfrm>
              <a:off x="1620838" y="4265613"/>
              <a:ext cx="90488" cy="85725"/>
            </a:xfrm>
            <a:custGeom>
              <a:avLst/>
              <a:gdLst/>
              <a:ahLst/>
              <a:cxnLst/>
              <a:rect l="l" t="t" r="r" b="b"/>
              <a:pathLst>
                <a:path w="53" h="51">
                  <a:moveTo>
                    <a:pt x="8" y="51"/>
                  </a:moveTo>
                  <a:cubicBezTo>
                    <a:pt x="6" y="51"/>
                    <a:pt x="5" y="50"/>
                    <a:pt x="5" y="49"/>
                  </a:cubicBezTo>
                  <a:cubicBezTo>
                    <a:pt x="0" y="36"/>
                    <a:pt x="4" y="19"/>
                    <a:pt x="14" y="10"/>
                  </a:cubicBezTo>
                  <a:cubicBezTo>
                    <a:pt x="24" y="1"/>
                    <a:pt x="40" y="0"/>
                    <a:pt x="51" y="9"/>
                  </a:cubicBezTo>
                  <a:cubicBezTo>
                    <a:pt x="53" y="10"/>
                    <a:pt x="53" y="12"/>
                    <a:pt x="52" y="13"/>
                  </a:cubicBezTo>
                  <a:cubicBezTo>
                    <a:pt x="51" y="15"/>
                    <a:pt x="49" y="15"/>
                    <a:pt x="47" y="14"/>
                  </a:cubicBezTo>
                  <a:cubicBezTo>
                    <a:pt x="39" y="8"/>
                    <a:pt x="26" y="9"/>
                    <a:pt x="19" y="15"/>
                  </a:cubicBezTo>
                  <a:cubicBezTo>
                    <a:pt x="10" y="23"/>
                    <a:pt x="7" y="36"/>
                    <a:pt x="11" y="47"/>
                  </a:cubicBezTo>
                  <a:cubicBezTo>
                    <a:pt x="12" y="48"/>
                    <a:pt x="11" y="50"/>
                    <a:pt x="9" y="51"/>
                  </a:cubicBezTo>
                  <a:cubicBezTo>
                    <a:pt x="9" y="51"/>
                    <a:pt x="8" y="51"/>
                    <a:pt x="8" y="51"/>
                  </a:cubicBezTo>
                  <a:close/>
                </a:path>
              </a:pathLst>
            </a:custGeom>
            <a:solidFill>
              <a:srgbClr val="270504"/>
            </a:solidFill>
          </p:spPr>
          <p:txBody>
            <a:bodyPr vert="horz" wrap="square" lIns="91440" tIns="45720" rIns="91440" bIns="45720" anchor="t">
              <a:prstTxWarp prst="textNoShape">
                <a:avLst/>
              </a:prstTxWarp>
              <a:normAutofit fontScale="25000" lnSpcReduction="20000"/>
            </a:bodyPr>
            <a:lstStyle/>
            <a:p>
              <a:pPr marL="0" algn="l"/>
              <a:endParaRPr/>
            </a:p>
          </p:txBody>
        </p:sp>
        <p:sp>
          <p:nvSpPr>
            <p:cNvPr id="20" name="Freeform 20"/>
            <p:cNvSpPr/>
            <p:nvPr/>
          </p:nvSpPr>
          <p:spPr>
            <a:xfrm>
              <a:off x="1250950" y="4256088"/>
              <a:ext cx="168275" cy="128587"/>
            </a:xfrm>
            <a:custGeom>
              <a:avLst/>
              <a:gdLst/>
              <a:ahLst/>
              <a:cxnLst/>
              <a:rect l="l" t="t" r="r" b="b"/>
              <a:pathLst>
                <a:path w="99" h="76">
                  <a:moveTo>
                    <a:pt x="4" y="76"/>
                  </a:moveTo>
                  <a:cubicBezTo>
                    <a:pt x="3" y="76"/>
                    <a:pt x="3" y="76"/>
                    <a:pt x="3" y="76"/>
                  </a:cubicBezTo>
                  <a:cubicBezTo>
                    <a:pt x="1" y="75"/>
                    <a:pt x="0" y="73"/>
                    <a:pt x="0" y="71"/>
                  </a:cubicBezTo>
                  <a:cubicBezTo>
                    <a:pt x="5" y="49"/>
                    <a:pt x="18" y="29"/>
                    <a:pt x="35" y="17"/>
                  </a:cubicBezTo>
                  <a:cubicBezTo>
                    <a:pt x="53" y="5"/>
                    <a:pt x="75" y="0"/>
                    <a:pt x="96" y="6"/>
                  </a:cubicBezTo>
                  <a:cubicBezTo>
                    <a:pt x="98" y="6"/>
                    <a:pt x="99" y="8"/>
                    <a:pt x="99" y="10"/>
                  </a:cubicBezTo>
                  <a:cubicBezTo>
                    <a:pt x="98" y="12"/>
                    <a:pt x="96" y="13"/>
                    <a:pt x="94" y="13"/>
                  </a:cubicBezTo>
                  <a:cubicBezTo>
                    <a:pt x="76" y="8"/>
                    <a:pt x="56" y="11"/>
                    <a:pt x="39" y="23"/>
                  </a:cubicBezTo>
                  <a:cubicBezTo>
                    <a:pt x="23" y="34"/>
                    <a:pt x="11" y="52"/>
                    <a:pt x="7" y="73"/>
                  </a:cubicBezTo>
                  <a:cubicBezTo>
                    <a:pt x="7" y="74"/>
                    <a:pt x="5" y="76"/>
                    <a:pt x="4" y="76"/>
                  </a:cubicBezTo>
                  <a:close/>
                </a:path>
              </a:pathLst>
            </a:custGeom>
            <a:solidFill>
              <a:srgbClr val="270504"/>
            </a:solidFill>
          </p:spPr>
          <p:txBody>
            <a:bodyPr vert="horz" wrap="square" lIns="91440" tIns="45720" rIns="91440" bIns="45720" anchor="t">
              <a:prstTxWarp prst="textNoShape">
                <a:avLst/>
              </a:prstTxWarp>
              <a:normAutofit fontScale="25000" lnSpcReduction="20000"/>
            </a:bodyPr>
            <a:lstStyle/>
            <a:p>
              <a:pPr marL="0" algn="l"/>
              <a:endParaRPr/>
            </a:p>
          </p:txBody>
        </p:sp>
        <p:sp>
          <p:nvSpPr>
            <p:cNvPr id="21" name="Freeform 21"/>
            <p:cNvSpPr/>
            <p:nvPr/>
          </p:nvSpPr>
          <p:spPr>
            <a:xfrm>
              <a:off x="1555750" y="4144963"/>
              <a:ext cx="144463" cy="77787"/>
            </a:xfrm>
            <a:custGeom>
              <a:avLst/>
              <a:gdLst/>
              <a:ahLst/>
              <a:cxnLst/>
              <a:rect l="l" t="t" r="r" b="b"/>
              <a:pathLst>
                <a:path w="85" h="46">
                  <a:moveTo>
                    <a:pt x="4" y="46"/>
                  </a:moveTo>
                  <a:cubicBezTo>
                    <a:pt x="4" y="46"/>
                    <a:pt x="3" y="46"/>
                    <a:pt x="3" y="46"/>
                  </a:cubicBezTo>
                  <a:cubicBezTo>
                    <a:pt x="1" y="45"/>
                    <a:pt x="0" y="43"/>
                    <a:pt x="1" y="42"/>
                  </a:cubicBezTo>
                  <a:cubicBezTo>
                    <a:pt x="7" y="25"/>
                    <a:pt x="20" y="12"/>
                    <a:pt x="35" y="6"/>
                  </a:cubicBezTo>
                  <a:cubicBezTo>
                    <a:pt x="50" y="0"/>
                    <a:pt x="68" y="2"/>
                    <a:pt x="82" y="10"/>
                  </a:cubicBezTo>
                  <a:cubicBezTo>
                    <a:pt x="84" y="11"/>
                    <a:pt x="85" y="13"/>
                    <a:pt x="84" y="15"/>
                  </a:cubicBezTo>
                  <a:cubicBezTo>
                    <a:pt x="83" y="17"/>
                    <a:pt x="80" y="17"/>
                    <a:pt x="79" y="16"/>
                  </a:cubicBezTo>
                  <a:cubicBezTo>
                    <a:pt x="66" y="9"/>
                    <a:pt x="51" y="8"/>
                    <a:pt x="38" y="13"/>
                  </a:cubicBezTo>
                  <a:cubicBezTo>
                    <a:pt x="24" y="18"/>
                    <a:pt x="13" y="30"/>
                    <a:pt x="7" y="44"/>
                  </a:cubicBezTo>
                  <a:cubicBezTo>
                    <a:pt x="7" y="45"/>
                    <a:pt x="6" y="46"/>
                    <a:pt x="4" y="46"/>
                  </a:cubicBezTo>
                  <a:close/>
                </a:path>
              </a:pathLst>
            </a:custGeom>
            <a:solidFill>
              <a:srgbClr val="270504"/>
            </a:solidFill>
          </p:spPr>
          <p:txBody>
            <a:bodyPr vert="horz" wrap="square" lIns="91440" tIns="45720" rIns="91440" bIns="45720" anchor="t">
              <a:prstTxWarp prst="textNoShape">
                <a:avLst/>
              </a:prstTxWarp>
              <a:normAutofit fontScale="25000" lnSpcReduction="20000"/>
            </a:bodyPr>
            <a:lstStyle/>
            <a:p>
              <a:pPr marL="0" algn="l"/>
              <a:endParaRPr/>
            </a:p>
          </p:txBody>
        </p:sp>
        <p:sp>
          <p:nvSpPr>
            <p:cNvPr id="22" name="Freeform 22"/>
            <p:cNvSpPr/>
            <p:nvPr/>
          </p:nvSpPr>
          <p:spPr>
            <a:xfrm>
              <a:off x="1031875" y="4511675"/>
              <a:ext cx="134938" cy="26987"/>
            </a:xfrm>
            <a:custGeom>
              <a:avLst/>
              <a:gdLst/>
              <a:ahLst/>
              <a:cxnLst/>
              <a:rect l="l" t="t" r="r" b="b"/>
              <a:pathLst>
                <a:path w="79" h="16">
                  <a:moveTo>
                    <a:pt x="76" y="16"/>
                  </a:moveTo>
                  <a:cubicBezTo>
                    <a:pt x="76" y="16"/>
                    <a:pt x="76" y="16"/>
                    <a:pt x="75" y="1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1" y="7"/>
                    <a:pt x="0" y="5"/>
                    <a:pt x="0" y="3"/>
                  </a:cubicBezTo>
                  <a:cubicBezTo>
                    <a:pt x="0" y="1"/>
                    <a:pt x="2" y="0"/>
                    <a:pt x="4" y="0"/>
                  </a:cubicBezTo>
                  <a:cubicBezTo>
                    <a:pt x="76" y="9"/>
                    <a:pt x="76" y="9"/>
                    <a:pt x="76" y="9"/>
                  </a:cubicBezTo>
                  <a:cubicBezTo>
                    <a:pt x="78" y="9"/>
                    <a:pt x="79" y="11"/>
                    <a:pt x="79" y="13"/>
                  </a:cubicBezTo>
                  <a:cubicBezTo>
                    <a:pt x="79" y="15"/>
                    <a:pt x="78" y="16"/>
                    <a:pt x="76" y="16"/>
                  </a:cubicBezTo>
                  <a:close/>
                </a:path>
              </a:pathLst>
            </a:custGeom>
            <a:solidFill>
              <a:srgbClr val="270504"/>
            </a:solidFill>
          </p:spPr>
          <p:txBody>
            <a:bodyPr vert="horz" wrap="square" lIns="91440" tIns="45720" rIns="91440" bIns="45720" anchor="t">
              <a:prstTxWarp prst="textNoShape">
                <a:avLst/>
              </a:prstTxWarp>
              <a:normAutofit fontScale="25000" lnSpcReduction="20000"/>
            </a:bodyPr>
            <a:lstStyle/>
            <a:p>
              <a:pPr marL="0" algn="l"/>
              <a:endParaRPr/>
            </a:p>
          </p:txBody>
        </p:sp>
        <p:sp>
          <p:nvSpPr>
            <p:cNvPr id="23" name="Freeform 23"/>
            <p:cNvSpPr/>
            <p:nvPr/>
          </p:nvSpPr>
          <p:spPr>
            <a:xfrm>
              <a:off x="1824038" y="4443413"/>
              <a:ext cx="12700" cy="122237"/>
            </a:xfrm>
            <a:custGeom>
              <a:avLst/>
              <a:gdLst/>
              <a:ahLst/>
              <a:cxnLst/>
              <a:rect l="l" t="t" r="r" b="b"/>
              <a:pathLst>
                <a:path w="8" h="72">
                  <a:moveTo>
                    <a:pt x="4" y="72"/>
                  </a:moveTo>
                  <a:cubicBezTo>
                    <a:pt x="2" y="72"/>
                    <a:pt x="1" y="70"/>
                    <a:pt x="1" y="68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2"/>
                    <a:pt x="1" y="0"/>
                    <a:pt x="3" y="0"/>
                  </a:cubicBezTo>
                  <a:cubicBezTo>
                    <a:pt x="5" y="0"/>
                    <a:pt x="7" y="2"/>
                    <a:pt x="7" y="4"/>
                  </a:cubicBezTo>
                  <a:cubicBezTo>
                    <a:pt x="8" y="68"/>
                    <a:pt x="8" y="68"/>
                    <a:pt x="8" y="68"/>
                  </a:cubicBezTo>
                  <a:cubicBezTo>
                    <a:pt x="8" y="70"/>
                    <a:pt x="6" y="72"/>
                    <a:pt x="4" y="72"/>
                  </a:cubicBezTo>
                  <a:cubicBezTo>
                    <a:pt x="4" y="72"/>
                    <a:pt x="4" y="72"/>
                    <a:pt x="4" y="72"/>
                  </a:cubicBezTo>
                  <a:close/>
                </a:path>
              </a:pathLst>
            </a:custGeom>
            <a:solidFill>
              <a:srgbClr val="270504"/>
            </a:solidFill>
          </p:spPr>
          <p:txBody>
            <a:bodyPr vert="horz" wrap="square" lIns="91440" tIns="45720" rIns="91440" bIns="45720" anchor="t">
              <a:prstTxWarp prst="textNoShape">
                <a:avLst/>
              </a:prstTxWarp>
              <a:normAutofit fontScale="25000" lnSpcReduction="20000"/>
            </a:bodyPr>
            <a:lstStyle/>
            <a:p>
              <a:pPr marL="0" algn="l"/>
              <a:endParaRPr/>
            </a:p>
          </p:txBody>
        </p:sp>
        <p:sp>
          <p:nvSpPr>
            <p:cNvPr id="24" name="Freeform 24"/>
            <p:cNvSpPr/>
            <p:nvPr/>
          </p:nvSpPr>
          <p:spPr>
            <a:xfrm>
              <a:off x="1820863" y="4298950"/>
              <a:ext cx="57150" cy="76200"/>
            </a:xfrm>
            <a:custGeom>
              <a:avLst/>
              <a:gdLst/>
              <a:ahLst/>
              <a:cxnLst/>
              <a:rect l="l" t="t" r="r" b="b"/>
              <a:pathLst>
                <a:path w="34" h="45">
                  <a:moveTo>
                    <a:pt x="4" y="45"/>
                  </a:moveTo>
                  <a:cubicBezTo>
                    <a:pt x="3" y="45"/>
                    <a:pt x="2" y="45"/>
                    <a:pt x="2" y="44"/>
                  </a:cubicBezTo>
                  <a:cubicBezTo>
                    <a:pt x="0" y="43"/>
                    <a:pt x="0" y="41"/>
                    <a:pt x="1" y="39"/>
                  </a:cubicBezTo>
                  <a:cubicBezTo>
                    <a:pt x="27" y="2"/>
                    <a:pt x="27" y="2"/>
                    <a:pt x="27" y="2"/>
                  </a:cubicBezTo>
                  <a:cubicBezTo>
                    <a:pt x="28" y="0"/>
                    <a:pt x="30" y="0"/>
                    <a:pt x="32" y="1"/>
                  </a:cubicBezTo>
                  <a:cubicBezTo>
                    <a:pt x="33" y="2"/>
                    <a:pt x="34" y="4"/>
                    <a:pt x="33" y="6"/>
                  </a:cubicBezTo>
                  <a:cubicBezTo>
                    <a:pt x="7" y="43"/>
                    <a:pt x="7" y="43"/>
                    <a:pt x="7" y="43"/>
                  </a:cubicBezTo>
                  <a:cubicBezTo>
                    <a:pt x="6" y="44"/>
                    <a:pt x="5" y="45"/>
                    <a:pt x="4" y="45"/>
                  </a:cubicBezTo>
                  <a:close/>
                </a:path>
              </a:pathLst>
            </a:custGeom>
            <a:solidFill>
              <a:srgbClr val="270504"/>
            </a:solidFill>
          </p:spPr>
          <p:txBody>
            <a:bodyPr vert="horz" wrap="square" lIns="91440" tIns="45720" rIns="91440" bIns="45720" anchor="t">
              <a:prstTxWarp prst="textNoShape">
                <a:avLst/>
              </a:prstTxWarp>
              <a:normAutofit fontScale="25000" lnSpcReduction="20000"/>
            </a:bodyPr>
            <a:lstStyle/>
            <a:p>
              <a:pPr marL="0" algn="l"/>
              <a:endParaRPr/>
            </a:p>
          </p:txBody>
        </p:sp>
        <p:sp>
          <p:nvSpPr>
            <p:cNvPr id="25" name="Freeform 25"/>
            <p:cNvSpPr/>
            <p:nvPr/>
          </p:nvSpPr>
          <p:spPr>
            <a:xfrm>
              <a:off x="1541463" y="4770438"/>
              <a:ext cx="149225" cy="46037"/>
            </a:xfrm>
            <a:custGeom>
              <a:avLst/>
              <a:gdLst/>
              <a:ahLst/>
              <a:cxnLst/>
              <a:rect l="l" t="t" r="r" b="b"/>
              <a:pathLst>
                <a:path w="88" h="27">
                  <a:moveTo>
                    <a:pt x="14" y="27"/>
                  </a:moveTo>
                  <a:cubicBezTo>
                    <a:pt x="10" y="27"/>
                    <a:pt x="7" y="27"/>
                    <a:pt x="4" y="27"/>
                  </a:cubicBezTo>
                  <a:cubicBezTo>
                    <a:pt x="2" y="27"/>
                    <a:pt x="0" y="25"/>
                    <a:pt x="0" y="23"/>
                  </a:cubicBezTo>
                  <a:cubicBezTo>
                    <a:pt x="1" y="21"/>
                    <a:pt x="2" y="20"/>
                    <a:pt x="4" y="20"/>
                  </a:cubicBezTo>
                  <a:cubicBezTo>
                    <a:pt x="31" y="22"/>
                    <a:pt x="58" y="15"/>
                    <a:pt x="82" y="1"/>
                  </a:cubicBezTo>
                  <a:cubicBezTo>
                    <a:pt x="83" y="0"/>
                    <a:pt x="86" y="1"/>
                    <a:pt x="87" y="2"/>
                  </a:cubicBezTo>
                  <a:cubicBezTo>
                    <a:pt x="88" y="4"/>
                    <a:pt x="87" y="6"/>
                    <a:pt x="85" y="7"/>
                  </a:cubicBezTo>
                  <a:cubicBezTo>
                    <a:pt x="64" y="20"/>
                    <a:pt x="38" y="27"/>
                    <a:pt x="14" y="27"/>
                  </a:cubicBezTo>
                  <a:close/>
                </a:path>
              </a:pathLst>
            </a:custGeom>
            <a:solidFill>
              <a:srgbClr val="270504"/>
            </a:solidFill>
          </p:spPr>
          <p:txBody>
            <a:bodyPr vert="horz" wrap="square" lIns="91440" tIns="45720" rIns="91440" bIns="45720" anchor="t">
              <a:prstTxWarp prst="textNoShape">
                <a:avLst/>
              </a:prstTxWarp>
              <a:normAutofit fontScale="25000" lnSpcReduction="20000"/>
            </a:bodyPr>
            <a:lstStyle/>
            <a:p>
              <a:pPr marL="0" algn="l"/>
              <a:endParaRPr/>
            </a:p>
          </p:txBody>
        </p:sp>
        <p:sp>
          <p:nvSpPr>
            <p:cNvPr id="26" name="Freeform 26"/>
            <p:cNvSpPr/>
            <p:nvPr/>
          </p:nvSpPr>
          <p:spPr>
            <a:xfrm>
              <a:off x="1179512" y="4732338"/>
              <a:ext cx="53975" cy="33337"/>
            </a:xfrm>
            <a:custGeom>
              <a:avLst/>
              <a:gdLst/>
              <a:ahLst/>
              <a:cxnLst/>
              <a:rect l="l" t="t" r="r" b="b"/>
              <a:pathLst>
                <a:path w="31" h="20">
                  <a:moveTo>
                    <a:pt x="4" y="20"/>
                  </a:moveTo>
                  <a:cubicBezTo>
                    <a:pt x="3" y="20"/>
                    <a:pt x="1" y="19"/>
                    <a:pt x="1" y="18"/>
                  </a:cubicBezTo>
                  <a:cubicBezTo>
                    <a:pt x="0" y="16"/>
                    <a:pt x="0" y="14"/>
                    <a:pt x="2" y="13"/>
                  </a:cubicBezTo>
                  <a:cubicBezTo>
                    <a:pt x="25" y="1"/>
                    <a:pt x="25" y="1"/>
                    <a:pt x="25" y="1"/>
                  </a:cubicBezTo>
                  <a:cubicBezTo>
                    <a:pt x="27" y="0"/>
                    <a:pt x="29" y="1"/>
                    <a:pt x="30" y="2"/>
                  </a:cubicBezTo>
                  <a:cubicBezTo>
                    <a:pt x="31" y="4"/>
                    <a:pt x="30" y="6"/>
                    <a:pt x="28" y="7"/>
                  </a:cubicBezTo>
                  <a:cubicBezTo>
                    <a:pt x="5" y="20"/>
                    <a:pt x="5" y="20"/>
                    <a:pt x="5" y="20"/>
                  </a:cubicBezTo>
                  <a:cubicBezTo>
                    <a:pt x="5" y="20"/>
                    <a:pt x="4" y="20"/>
                    <a:pt x="4" y="20"/>
                  </a:cubicBezTo>
                  <a:close/>
                </a:path>
              </a:pathLst>
            </a:custGeom>
            <a:solidFill>
              <a:srgbClr val="270504"/>
            </a:solidFill>
          </p:spPr>
          <p:txBody>
            <a:bodyPr vert="horz" wrap="square" lIns="91440" tIns="45720" rIns="91440" bIns="45720" anchor="t">
              <a:prstTxWarp prst="textNoShape">
                <a:avLst/>
              </a:prstTxWarp>
              <a:normAutofit fontScale="25000" lnSpcReduction="20000"/>
            </a:bodyPr>
            <a:lstStyle/>
            <a:p>
              <a:pPr marL="0" algn="l"/>
              <a:endParaRPr/>
            </a:p>
          </p:txBody>
        </p:sp>
      </p:grpSp>
      <p:grpSp>
        <p:nvGrpSpPr>
          <p:cNvPr id="27" name="Group 27"/>
          <p:cNvGrpSpPr/>
          <p:nvPr/>
        </p:nvGrpSpPr>
        <p:grpSpPr>
          <a:xfrm>
            <a:off x="7563392" y="5041467"/>
            <a:ext cx="2716275" cy="2108994"/>
            <a:chOff x="9620251" y="5181600"/>
            <a:chExt cx="2222500" cy="1725613"/>
          </a:xfrm>
        </p:grpSpPr>
        <p:sp>
          <p:nvSpPr>
            <p:cNvPr id="28" name="Freeform 28"/>
            <p:cNvSpPr/>
            <p:nvPr/>
          </p:nvSpPr>
          <p:spPr>
            <a:xfrm>
              <a:off x="9620251" y="6021388"/>
              <a:ext cx="625475" cy="885825"/>
            </a:xfrm>
            <a:custGeom>
              <a:avLst/>
              <a:gdLst/>
              <a:ahLst/>
              <a:cxnLst/>
              <a:rect l="l" t="t" r="r" b="b"/>
              <a:pathLst>
                <a:path w="375" h="530">
                  <a:moveTo>
                    <a:pt x="375" y="463"/>
                  </a:moveTo>
                  <a:cubicBezTo>
                    <a:pt x="322" y="370"/>
                    <a:pt x="265" y="255"/>
                    <a:pt x="268" y="146"/>
                  </a:cubicBezTo>
                  <a:cubicBezTo>
                    <a:pt x="270" y="80"/>
                    <a:pt x="220" y="17"/>
                    <a:pt x="160" y="8"/>
                  </a:cubicBezTo>
                  <a:cubicBezTo>
                    <a:pt x="100" y="0"/>
                    <a:pt x="38" y="43"/>
                    <a:pt x="26" y="108"/>
                  </a:cubicBezTo>
                  <a:cubicBezTo>
                    <a:pt x="0" y="251"/>
                    <a:pt x="24" y="405"/>
                    <a:pt x="91" y="530"/>
                  </a:cubicBezTo>
                  <a:cubicBezTo>
                    <a:pt x="185" y="521"/>
                    <a:pt x="285" y="493"/>
                    <a:pt x="375" y="463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</p:spPr>
          <p:txBody>
            <a:bodyPr vert="horz" wrap="square" lIns="91440" tIns="45720" rIns="91440" bIns="45720" anchor="t">
              <a:prstTxWarp prst="textNoShape">
                <a:avLst/>
              </a:prstTxWarp>
              <a:normAutofit/>
            </a:bodyPr>
            <a:lstStyle/>
            <a:p>
              <a:pPr marL="0" algn="l"/>
              <a:endParaRPr/>
            </a:p>
          </p:txBody>
        </p:sp>
        <p:sp>
          <p:nvSpPr>
            <p:cNvPr id="29" name="Freeform 29"/>
            <p:cNvSpPr/>
            <p:nvPr/>
          </p:nvSpPr>
          <p:spPr>
            <a:xfrm>
              <a:off x="10031413" y="5181600"/>
              <a:ext cx="1811338" cy="1625600"/>
            </a:xfrm>
            <a:custGeom>
              <a:avLst/>
              <a:gdLst/>
              <a:ahLst/>
              <a:cxnLst/>
              <a:rect l="l" t="t" r="r" b="b"/>
              <a:pathLst>
                <a:path w="1086" h="972">
                  <a:moveTo>
                    <a:pt x="249" y="967"/>
                  </a:moveTo>
                  <a:cubicBezTo>
                    <a:pt x="236" y="828"/>
                    <a:pt x="232" y="686"/>
                    <a:pt x="218" y="546"/>
                  </a:cubicBezTo>
                  <a:cubicBezTo>
                    <a:pt x="161" y="547"/>
                    <a:pt x="104" y="525"/>
                    <a:pt x="63" y="481"/>
                  </a:cubicBezTo>
                  <a:cubicBezTo>
                    <a:pt x="22" y="438"/>
                    <a:pt x="0" y="373"/>
                    <a:pt x="7" y="312"/>
                  </a:cubicBezTo>
                  <a:cubicBezTo>
                    <a:pt x="15" y="250"/>
                    <a:pt x="53" y="193"/>
                    <a:pt x="106" y="169"/>
                  </a:cubicBezTo>
                  <a:cubicBezTo>
                    <a:pt x="149" y="150"/>
                    <a:pt x="199" y="154"/>
                    <a:pt x="242" y="175"/>
                  </a:cubicBezTo>
                  <a:cubicBezTo>
                    <a:pt x="285" y="196"/>
                    <a:pt x="320" y="232"/>
                    <a:pt x="347" y="274"/>
                  </a:cubicBezTo>
                  <a:cubicBezTo>
                    <a:pt x="465" y="183"/>
                    <a:pt x="618" y="156"/>
                    <a:pt x="759" y="192"/>
                  </a:cubicBezTo>
                  <a:cubicBezTo>
                    <a:pt x="755" y="127"/>
                    <a:pt x="790" y="59"/>
                    <a:pt x="844" y="29"/>
                  </a:cubicBezTo>
                  <a:cubicBezTo>
                    <a:pt x="898" y="0"/>
                    <a:pt x="967" y="9"/>
                    <a:pt x="1014" y="49"/>
                  </a:cubicBezTo>
                  <a:cubicBezTo>
                    <a:pt x="1062" y="89"/>
                    <a:pt x="1086" y="159"/>
                    <a:pt x="1077" y="224"/>
                  </a:cubicBezTo>
                  <a:cubicBezTo>
                    <a:pt x="1068" y="289"/>
                    <a:pt x="1026" y="347"/>
                    <a:pt x="971" y="373"/>
                  </a:cubicBezTo>
                  <a:cubicBezTo>
                    <a:pt x="1009" y="573"/>
                    <a:pt x="1043" y="773"/>
                    <a:pt x="1082" y="972"/>
                  </a:cubicBezTo>
                  <a:lnTo>
                    <a:pt x="249" y="967"/>
                  </a:ln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</p:spPr>
          <p:txBody>
            <a:bodyPr vert="horz" wrap="square" lIns="91440" tIns="45720" rIns="91440" bIns="45720" anchor="t">
              <a:prstTxWarp prst="textNoShape">
                <a:avLst/>
              </a:prstTxWarp>
              <a:normAutofit/>
            </a:bodyPr>
            <a:lstStyle/>
            <a:p>
              <a:pPr marL="0" algn="l"/>
              <a:endParaRPr/>
            </a:p>
          </p:txBody>
        </p:sp>
        <p:sp>
          <p:nvSpPr>
            <p:cNvPr id="30" name="AutoShape 30"/>
            <p:cNvSpPr/>
            <p:nvPr/>
          </p:nvSpPr>
          <p:spPr>
            <a:xfrm>
              <a:off x="10572751" y="6265863"/>
              <a:ext cx="192088" cy="209550"/>
            </a:xfrm>
            <a:prstGeom prst="ellipse">
              <a:avLst/>
            </a:prstGeom>
            <a:solidFill>
              <a:srgbClr val="F5655C"/>
            </a:solidFill>
          </p:spPr>
          <p:txBody>
            <a:bodyPr vert="horz" wrap="square" lIns="91440" tIns="45720" rIns="91440" bIns="45720" anchor="t">
              <a:prstTxWarp prst="textNoShape">
                <a:avLst/>
              </a:prstTxWarp>
              <a:normAutofit fontScale="40000" lnSpcReduction="20000"/>
            </a:bodyPr>
            <a:lstStyle/>
            <a:p>
              <a:pPr marL="0" algn="l"/>
              <a:endParaRPr/>
            </a:p>
          </p:txBody>
        </p:sp>
        <p:sp>
          <p:nvSpPr>
            <p:cNvPr id="31" name="AutoShape 31"/>
            <p:cNvSpPr/>
            <p:nvPr/>
          </p:nvSpPr>
          <p:spPr>
            <a:xfrm>
              <a:off x="11383963" y="6097588"/>
              <a:ext cx="192088" cy="212725"/>
            </a:xfrm>
            <a:prstGeom prst="ellipse">
              <a:avLst/>
            </a:prstGeom>
            <a:solidFill>
              <a:srgbClr val="F5655C"/>
            </a:solidFill>
          </p:spPr>
          <p:txBody>
            <a:bodyPr vert="horz" wrap="square" lIns="91440" tIns="45720" rIns="91440" bIns="45720" anchor="t">
              <a:prstTxWarp prst="textNoShape">
                <a:avLst/>
              </a:prstTxWarp>
              <a:normAutofit fontScale="40000" lnSpcReduction="20000"/>
            </a:bodyPr>
            <a:lstStyle/>
            <a:p>
              <a:pPr marL="0" algn="l"/>
              <a:endParaRPr/>
            </a:p>
          </p:txBody>
        </p:sp>
        <p:sp>
          <p:nvSpPr>
            <p:cNvPr id="32" name="AutoShape 32"/>
            <p:cNvSpPr/>
            <p:nvPr/>
          </p:nvSpPr>
          <p:spPr>
            <a:xfrm>
              <a:off x="10656888" y="6084888"/>
              <a:ext cx="76200" cy="84138"/>
            </a:xfrm>
            <a:prstGeom prst="ellipse">
              <a:avLst/>
            </a:prstGeom>
            <a:solidFill>
              <a:srgbClr val="270504"/>
            </a:solidFill>
          </p:spPr>
          <p:txBody>
            <a:bodyPr vert="horz" wrap="square" lIns="91440" tIns="45720" rIns="91440" bIns="45720" anchor="t">
              <a:prstTxWarp prst="textNoShape">
                <a:avLst/>
              </a:prstTxWarp>
              <a:normAutofit fontScale="25000" lnSpcReduction="20000"/>
            </a:bodyPr>
            <a:lstStyle/>
            <a:p>
              <a:pPr marL="0" algn="l"/>
              <a:endParaRPr/>
            </a:p>
          </p:txBody>
        </p:sp>
        <p:sp>
          <p:nvSpPr>
            <p:cNvPr id="33" name="AutoShape 33"/>
            <p:cNvSpPr/>
            <p:nvPr/>
          </p:nvSpPr>
          <p:spPr>
            <a:xfrm>
              <a:off x="11274426" y="5942013"/>
              <a:ext cx="76200" cy="84138"/>
            </a:xfrm>
            <a:prstGeom prst="ellipse">
              <a:avLst/>
            </a:prstGeom>
            <a:solidFill>
              <a:srgbClr val="270504"/>
            </a:solidFill>
          </p:spPr>
          <p:txBody>
            <a:bodyPr vert="horz" wrap="square" lIns="91440" tIns="45720" rIns="91440" bIns="45720" anchor="t">
              <a:prstTxWarp prst="textNoShape">
                <a:avLst/>
              </a:prstTxWarp>
              <a:normAutofit fontScale="25000" lnSpcReduction="20000"/>
            </a:bodyPr>
            <a:lstStyle/>
            <a:p>
              <a:pPr marL="0" algn="l"/>
              <a:endParaRPr/>
            </a:p>
          </p:txBody>
        </p:sp>
        <p:sp>
          <p:nvSpPr>
            <p:cNvPr id="34" name="Freeform 34"/>
            <p:cNvSpPr/>
            <p:nvPr/>
          </p:nvSpPr>
          <p:spPr>
            <a:xfrm>
              <a:off x="10936288" y="6151563"/>
              <a:ext cx="269875" cy="341313"/>
            </a:xfrm>
            <a:custGeom>
              <a:avLst/>
              <a:gdLst/>
              <a:ahLst/>
              <a:cxnLst/>
              <a:rect l="l" t="t" r="r" b="b"/>
              <a:pathLst>
                <a:path w="162" h="204">
                  <a:moveTo>
                    <a:pt x="162" y="156"/>
                  </a:moveTo>
                  <a:cubicBezTo>
                    <a:pt x="152" y="178"/>
                    <a:pt x="126" y="197"/>
                    <a:pt x="103" y="202"/>
                  </a:cubicBezTo>
                  <a:cubicBezTo>
                    <a:pt x="98" y="203"/>
                    <a:pt x="92" y="204"/>
                    <a:pt x="87" y="204"/>
                  </a:cubicBezTo>
                  <a:cubicBezTo>
                    <a:pt x="71" y="204"/>
                    <a:pt x="56" y="197"/>
                    <a:pt x="43" y="185"/>
                  </a:cubicBezTo>
                  <a:cubicBezTo>
                    <a:pt x="31" y="145"/>
                    <a:pt x="16" y="103"/>
                    <a:pt x="0" y="64"/>
                  </a:cubicBezTo>
                  <a:cubicBezTo>
                    <a:pt x="27" y="75"/>
                    <a:pt x="58" y="74"/>
                    <a:pt x="85" y="63"/>
                  </a:cubicBezTo>
                  <a:cubicBezTo>
                    <a:pt x="111" y="51"/>
                    <a:pt x="134" y="28"/>
                    <a:pt x="147" y="0"/>
                  </a:cubicBezTo>
                  <a:cubicBezTo>
                    <a:pt x="149" y="31"/>
                    <a:pt x="152" y="62"/>
                    <a:pt x="156" y="92"/>
                  </a:cubicBezTo>
                  <a:cubicBezTo>
                    <a:pt x="158" y="114"/>
                    <a:pt x="160" y="135"/>
                    <a:pt x="162" y="156"/>
                  </a:cubicBezTo>
                  <a:close/>
                </a:path>
              </a:pathLst>
            </a:custGeom>
            <a:solidFill>
              <a:srgbClr val="270504"/>
            </a:solidFill>
          </p:spPr>
          <p:txBody>
            <a:bodyPr vert="horz" wrap="square" lIns="91440" tIns="45720" rIns="91440" bIns="45720" anchor="t">
              <a:prstTxWarp prst="textNoShape">
                <a:avLst/>
              </a:prstTxWarp>
              <a:normAutofit/>
            </a:bodyPr>
            <a:lstStyle/>
            <a:p>
              <a:pPr marL="0" algn="l"/>
              <a:endParaRPr/>
            </a:p>
          </p:txBody>
        </p:sp>
        <p:sp>
          <p:nvSpPr>
            <p:cNvPr id="35" name="Freeform 35"/>
            <p:cNvSpPr/>
            <p:nvPr/>
          </p:nvSpPr>
          <p:spPr>
            <a:xfrm>
              <a:off x="11060113" y="6299200"/>
              <a:ext cx="146050" cy="193675"/>
            </a:xfrm>
            <a:custGeom>
              <a:avLst/>
              <a:gdLst/>
              <a:ahLst/>
              <a:cxnLst/>
              <a:rect l="l" t="t" r="r" b="b"/>
              <a:pathLst>
                <a:path w="88" h="116">
                  <a:moveTo>
                    <a:pt x="88" y="68"/>
                  </a:moveTo>
                  <a:cubicBezTo>
                    <a:pt x="78" y="90"/>
                    <a:pt x="52" y="109"/>
                    <a:pt x="29" y="114"/>
                  </a:cubicBezTo>
                  <a:cubicBezTo>
                    <a:pt x="24" y="115"/>
                    <a:pt x="18" y="116"/>
                    <a:pt x="13" y="116"/>
                  </a:cubicBezTo>
                  <a:cubicBezTo>
                    <a:pt x="2" y="95"/>
                    <a:pt x="0" y="70"/>
                    <a:pt x="9" y="48"/>
                  </a:cubicBezTo>
                  <a:cubicBezTo>
                    <a:pt x="21" y="18"/>
                    <a:pt x="53" y="0"/>
                    <a:pt x="82" y="4"/>
                  </a:cubicBezTo>
                  <a:cubicBezTo>
                    <a:pt x="84" y="26"/>
                    <a:pt x="86" y="47"/>
                    <a:pt x="88" y="68"/>
                  </a:cubicBezTo>
                  <a:close/>
                </a:path>
              </a:pathLst>
            </a:custGeom>
            <a:solidFill>
              <a:schemeClr val="accent1">
                <a:lumMod val="60000"/>
                <a:lumOff val="40000"/>
              </a:schemeClr>
            </a:solidFill>
          </p:spPr>
          <p:txBody>
            <a:bodyPr vert="horz" wrap="square" lIns="91440" tIns="45720" rIns="91440" bIns="45720" anchor="t">
              <a:prstTxWarp prst="textNoShape">
                <a:avLst/>
              </a:prstTxWarp>
              <a:normAutofit fontScale="62500" lnSpcReduction="20000"/>
            </a:bodyPr>
            <a:lstStyle/>
            <a:p>
              <a:pPr marL="0" algn="l"/>
              <a:endParaRPr/>
            </a:p>
          </p:txBody>
        </p:sp>
        <p:sp>
          <p:nvSpPr>
            <p:cNvPr id="36" name="Freeform 36"/>
            <p:cNvSpPr/>
            <p:nvPr/>
          </p:nvSpPr>
          <p:spPr>
            <a:xfrm>
              <a:off x="10928351" y="6140450"/>
              <a:ext cx="257175" cy="136525"/>
            </a:xfrm>
            <a:custGeom>
              <a:avLst/>
              <a:gdLst/>
              <a:ahLst/>
              <a:cxnLst/>
              <a:rect l="l" t="t" r="r" b="b"/>
              <a:pathLst>
                <a:path w="155" h="82">
                  <a:moveTo>
                    <a:pt x="0" y="70"/>
                  </a:moveTo>
                  <a:cubicBezTo>
                    <a:pt x="29" y="82"/>
                    <a:pt x="62" y="81"/>
                    <a:pt x="90" y="68"/>
                  </a:cubicBezTo>
                  <a:cubicBezTo>
                    <a:pt x="119" y="56"/>
                    <a:pt x="142" y="31"/>
                    <a:pt x="155" y="0"/>
                  </a:cubicBezTo>
                </a:path>
              </a:pathLst>
            </a:custGeom>
            <a:noFill/>
            <a:ln w="6350" cap="rnd">
              <a:solidFill>
                <a:srgbClr val="270504"/>
              </a:solidFill>
              <a:prstDash val="solid"/>
            </a:ln>
          </p:spPr>
          <p:txBody>
            <a:bodyPr vert="horz" wrap="square" lIns="91440" tIns="45720" rIns="91440" bIns="45720" anchor="t">
              <a:prstTxWarp prst="textNoShape">
                <a:avLst/>
              </a:prstTxWarp>
              <a:normAutofit fontScale="32500" lnSpcReduction="20000"/>
            </a:bodyPr>
            <a:lstStyle/>
            <a:p>
              <a:pPr marL="0" algn="l"/>
              <a:endParaRPr/>
            </a:p>
          </p:txBody>
        </p:sp>
        <p:sp>
          <p:nvSpPr>
            <p:cNvPr id="37" name="Freeform 37"/>
            <p:cNvSpPr/>
            <p:nvPr/>
          </p:nvSpPr>
          <p:spPr>
            <a:xfrm>
              <a:off x="9779001" y="6038850"/>
              <a:ext cx="36513" cy="187325"/>
            </a:xfrm>
            <a:custGeom>
              <a:avLst/>
              <a:gdLst/>
              <a:ahLst/>
              <a:cxnLst/>
              <a:rect l="l" t="t" r="r" b="b"/>
              <a:pathLst>
                <a:path w="22" h="112">
                  <a:moveTo>
                    <a:pt x="8" y="0"/>
                  </a:moveTo>
                  <a:cubicBezTo>
                    <a:pt x="3" y="0"/>
                    <a:pt x="0" y="4"/>
                    <a:pt x="0" y="8"/>
                  </a:cubicBezTo>
                  <a:cubicBezTo>
                    <a:pt x="6" y="104"/>
                    <a:pt x="6" y="104"/>
                    <a:pt x="6" y="104"/>
                  </a:cubicBezTo>
                  <a:cubicBezTo>
                    <a:pt x="6" y="108"/>
                    <a:pt x="9" y="112"/>
                    <a:pt x="14" y="112"/>
                  </a:cubicBezTo>
                  <a:cubicBezTo>
                    <a:pt x="14" y="112"/>
                    <a:pt x="14" y="111"/>
                    <a:pt x="14" y="111"/>
                  </a:cubicBezTo>
                  <a:cubicBezTo>
                    <a:pt x="18" y="111"/>
                    <a:pt x="22" y="107"/>
                    <a:pt x="22" y="103"/>
                  </a:cubicBezTo>
                  <a:cubicBezTo>
                    <a:pt x="16" y="7"/>
                    <a:pt x="16" y="7"/>
                    <a:pt x="16" y="7"/>
                  </a:cubicBezTo>
                  <a:cubicBezTo>
                    <a:pt x="16" y="3"/>
                    <a:pt x="12" y="0"/>
                    <a:pt x="8" y="0"/>
                  </a:cubicBezTo>
                  <a:close/>
                </a:path>
              </a:pathLst>
            </a:custGeom>
            <a:solidFill>
              <a:srgbClr val="270504"/>
            </a:solidFill>
          </p:spPr>
          <p:txBody>
            <a:bodyPr vert="horz" wrap="square" lIns="91440" tIns="45720" rIns="91440" bIns="45720" anchor="t">
              <a:prstTxWarp prst="textNoShape">
                <a:avLst/>
              </a:prstTxWarp>
              <a:normAutofit fontScale="62500" lnSpcReduction="20000"/>
            </a:bodyPr>
            <a:lstStyle/>
            <a:p>
              <a:pPr marL="0" algn="l"/>
              <a:endParaRPr/>
            </a:p>
          </p:txBody>
        </p:sp>
        <p:sp>
          <p:nvSpPr>
            <p:cNvPr id="38" name="Freeform 38"/>
            <p:cNvSpPr/>
            <p:nvPr/>
          </p:nvSpPr>
          <p:spPr>
            <a:xfrm>
              <a:off x="9899651" y="6038850"/>
              <a:ext cx="34925" cy="161925"/>
            </a:xfrm>
            <a:custGeom>
              <a:avLst/>
              <a:gdLst/>
              <a:ahLst/>
              <a:cxnLst/>
              <a:rect l="l" t="t" r="r" b="b"/>
              <a:pathLst>
                <a:path w="21" h="96">
                  <a:moveTo>
                    <a:pt x="8" y="0"/>
                  </a:moveTo>
                  <a:cubicBezTo>
                    <a:pt x="3" y="0"/>
                    <a:pt x="0" y="4"/>
                    <a:pt x="0" y="8"/>
                  </a:cubicBezTo>
                  <a:cubicBezTo>
                    <a:pt x="5" y="89"/>
                    <a:pt x="5" y="89"/>
                    <a:pt x="5" y="89"/>
                  </a:cubicBezTo>
                  <a:cubicBezTo>
                    <a:pt x="5" y="93"/>
                    <a:pt x="9" y="96"/>
                    <a:pt x="13" y="96"/>
                  </a:cubicBezTo>
                  <a:cubicBezTo>
                    <a:pt x="13" y="96"/>
                    <a:pt x="13" y="96"/>
                    <a:pt x="13" y="96"/>
                  </a:cubicBezTo>
                  <a:cubicBezTo>
                    <a:pt x="18" y="96"/>
                    <a:pt x="21" y="92"/>
                    <a:pt x="21" y="88"/>
                  </a:cubicBezTo>
                  <a:cubicBezTo>
                    <a:pt x="16" y="7"/>
                    <a:pt x="16" y="7"/>
                    <a:pt x="16" y="7"/>
                  </a:cubicBezTo>
                  <a:cubicBezTo>
                    <a:pt x="16" y="3"/>
                    <a:pt x="12" y="0"/>
                    <a:pt x="8" y="0"/>
                  </a:cubicBezTo>
                  <a:close/>
                </a:path>
              </a:pathLst>
            </a:custGeom>
            <a:solidFill>
              <a:srgbClr val="270504"/>
            </a:solidFill>
          </p:spPr>
          <p:txBody>
            <a:bodyPr vert="horz" wrap="square" lIns="91440" tIns="45720" rIns="91440" bIns="45720" anchor="t">
              <a:prstTxWarp prst="textNoShape">
                <a:avLst/>
              </a:prstTxWarp>
              <a:normAutofit fontScale="40000" lnSpcReduction="20000"/>
            </a:bodyPr>
            <a:lstStyle/>
            <a:p>
              <a:pPr marL="0" algn="l"/>
              <a:endParaRPr/>
            </a:p>
          </p:txBody>
        </p:sp>
        <p:sp>
          <p:nvSpPr>
            <p:cNvPr id="39" name="Freeform 39"/>
            <p:cNvSpPr/>
            <p:nvPr/>
          </p:nvSpPr>
          <p:spPr>
            <a:xfrm>
              <a:off x="10539413" y="5837238"/>
              <a:ext cx="234950" cy="160338"/>
            </a:xfrm>
            <a:custGeom>
              <a:avLst/>
              <a:gdLst/>
              <a:ahLst/>
              <a:cxnLst/>
              <a:rect l="l" t="t" r="r" b="b"/>
              <a:pathLst>
                <a:path w="141" h="96">
                  <a:moveTo>
                    <a:pt x="52" y="13"/>
                  </a:moveTo>
                  <a:cubicBezTo>
                    <a:pt x="24" y="25"/>
                    <a:pt x="4" y="55"/>
                    <a:pt x="0" y="87"/>
                  </a:cubicBezTo>
                  <a:cubicBezTo>
                    <a:pt x="0" y="92"/>
                    <a:pt x="3" y="96"/>
                    <a:pt x="8" y="96"/>
                  </a:cubicBezTo>
                  <a:cubicBezTo>
                    <a:pt x="8" y="96"/>
                    <a:pt x="8" y="96"/>
                    <a:pt x="8" y="96"/>
                  </a:cubicBezTo>
                  <a:cubicBezTo>
                    <a:pt x="13" y="96"/>
                    <a:pt x="16" y="93"/>
                    <a:pt x="16" y="89"/>
                  </a:cubicBezTo>
                  <a:cubicBezTo>
                    <a:pt x="19" y="62"/>
                    <a:pt x="36" y="37"/>
                    <a:pt x="58" y="27"/>
                  </a:cubicBezTo>
                  <a:cubicBezTo>
                    <a:pt x="80" y="17"/>
                    <a:pt x="108" y="21"/>
                    <a:pt x="127" y="38"/>
                  </a:cubicBezTo>
                  <a:cubicBezTo>
                    <a:pt x="130" y="41"/>
                    <a:pt x="135" y="40"/>
                    <a:pt x="138" y="37"/>
                  </a:cubicBezTo>
                  <a:cubicBezTo>
                    <a:pt x="141" y="34"/>
                    <a:pt x="140" y="29"/>
                    <a:pt x="137" y="26"/>
                  </a:cubicBezTo>
                  <a:cubicBezTo>
                    <a:pt x="114" y="5"/>
                    <a:pt x="79" y="0"/>
                    <a:pt x="52" y="13"/>
                  </a:cubicBezTo>
                  <a:close/>
                </a:path>
              </a:pathLst>
            </a:custGeom>
            <a:solidFill>
              <a:srgbClr val="270504"/>
            </a:solidFill>
          </p:spPr>
          <p:txBody>
            <a:bodyPr vert="horz" wrap="square" lIns="91440" tIns="45720" rIns="91440" bIns="45720" anchor="t">
              <a:prstTxWarp prst="textNoShape">
                <a:avLst/>
              </a:prstTxWarp>
              <a:normAutofit fontScale="40000" lnSpcReduction="20000"/>
            </a:bodyPr>
            <a:lstStyle/>
            <a:p>
              <a:pPr marL="0" algn="l"/>
              <a:endParaRPr/>
            </a:p>
          </p:txBody>
        </p:sp>
        <p:sp>
          <p:nvSpPr>
            <p:cNvPr id="40" name="Freeform 40"/>
            <p:cNvSpPr/>
            <p:nvPr/>
          </p:nvSpPr>
          <p:spPr>
            <a:xfrm>
              <a:off x="11150601" y="5659438"/>
              <a:ext cx="265113" cy="152400"/>
            </a:xfrm>
            <a:custGeom>
              <a:avLst/>
              <a:gdLst/>
              <a:ahLst/>
              <a:cxnLst/>
              <a:rect l="l" t="t" r="r" b="b"/>
              <a:pathLst>
                <a:path w="159" h="91">
                  <a:moveTo>
                    <a:pt x="69" y="6"/>
                  </a:moveTo>
                  <a:cubicBezTo>
                    <a:pt x="35" y="13"/>
                    <a:pt x="6" y="45"/>
                    <a:pt x="1" y="82"/>
                  </a:cubicBezTo>
                  <a:cubicBezTo>
                    <a:pt x="0" y="86"/>
                    <a:pt x="3" y="90"/>
                    <a:pt x="8" y="91"/>
                  </a:cubicBezTo>
                  <a:cubicBezTo>
                    <a:pt x="8" y="91"/>
                    <a:pt x="8" y="91"/>
                    <a:pt x="9" y="91"/>
                  </a:cubicBezTo>
                  <a:cubicBezTo>
                    <a:pt x="13" y="91"/>
                    <a:pt x="16" y="88"/>
                    <a:pt x="17" y="84"/>
                  </a:cubicBezTo>
                  <a:cubicBezTo>
                    <a:pt x="21" y="54"/>
                    <a:pt x="44" y="28"/>
                    <a:pt x="72" y="22"/>
                  </a:cubicBezTo>
                  <a:cubicBezTo>
                    <a:pt x="99" y="17"/>
                    <a:pt x="129" y="33"/>
                    <a:pt x="143" y="59"/>
                  </a:cubicBezTo>
                  <a:cubicBezTo>
                    <a:pt x="145" y="63"/>
                    <a:pt x="149" y="65"/>
                    <a:pt x="153" y="63"/>
                  </a:cubicBezTo>
                  <a:cubicBezTo>
                    <a:pt x="157" y="61"/>
                    <a:pt x="159" y="56"/>
                    <a:pt x="157" y="52"/>
                  </a:cubicBezTo>
                  <a:cubicBezTo>
                    <a:pt x="140" y="19"/>
                    <a:pt x="103" y="0"/>
                    <a:pt x="69" y="6"/>
                  </a:cubicBezTo>
                  <a:close/>
                </a:path>
              </a:pathLst>
            </a:custGeom>
            <a:solidFill>
              <a:srgbClr val="270504"/>
            </a:solidFill>
          </p:spPr>
          <p:txBody>
            <a:bodyPr vert="horz" wrap="square" lIns="91440" tIns="45720" rIns="91440" bIns="45720" anchor="t">
              <a:prstTxWarp prst="textNoShape">
                <a:avLst/>
              </a:prstTxWarp>
              <a:normAutofit fontScale="40000" lnSpcReduction="20000"/>
            </a:bodyPr>
            <a:lstStyle/>
            <a:p>
              <a:pPr marL="0" algn="l"/>
              <a:endParaRPr/>
            </a:p>
          </p:txBody>
        </p:sp>
        <p:sp>
          <p:nvSpPr>
            <p:cNvPr id="41" name="Freeform 41"/>
            <p:cNvSpPr/>
            <p:nvPr/>
          </p:nvSpPr>
          <p:spPr>
            <a:xfrm>
              <a:off x="10925176" y="6003925"/>
              <a:ext cx="177800" cy="261938"/>
            </a:xfrm>
            <a:custGeom>
              <a:avLst/>
              <a:gdLst/>
              <a:ahLst/>
              <a:cxnLst/>
              <a:rect l="l" t="t" r="r" b="b"/>
              <a:pathLst>
                <a:path w="106" h="156">
                  <a:moveTo>
                    <a:pt x="44" y="6"/>
                  </a:moveTo>
                  <a:cubicBezTo>
                    <a:pt x="44" y="6"/>
                    <a:pt x="44" y="6"/>
                    <a:pt x="44" y="6"/>
                  </a:cubicBezTo>
                  <a:cubicBezTo>
                    <a:pt x="44" y="6"/>
                    <a:pt x="44" y="6"/>
                    <a:pt x="44" y="6"/>
                  </a:cubicBezTo>
                  <a:cubicBezTo>
                    <a:pt x="44" y="6"/>
                    <a:pt x="44" y="6"/>
                    <a:pt x="44" y="6"/>
                  </a:cubicBezTo>
                  <a:cubicBezTo>
                    <a:pt x="22" y="12"/>
                    <a:pt x="5" y="32"/>
                    <a:pt x="1" y="56"/>
                  </a:cubicBezTo>
                  <a:cubicBezTo>
                    <a:pt x="0" y="60"/>
                    <a:pt x="3" y="64"/>
                    <a:pt x="7" y="65"/>
                  </a:cubicBezTo>
                  <a:cubicBezTo>
                    <a:pt x="8" y="65"/>
                    <a:pt x="8" y="65"/>
                    <a:pt x="8" y="65"/>
                  </a:cubicBezTo>
                  <a:cubicBezTo>
                    <a:pt x="12" y="65"/>
                    <a:pt x="16" y="62"/>
                    <a:pt x="16" y="58"/>
                  </a:cubicBezTo>
                  <a:cubicBezTo>
                    <a:pt x="19" y="44"/>
                    <a:pt x="28" y="31"/>
                    <a:pt x="41" y="24"/>
                  </a:cubicBezTo>
                  <a:cubicBezTo>
                    <a:pt x="75" y="150"/>
                    <a:pt x="75" y="150"/>
                    <a:pt x="75" y="150"/>
                  </a:cubicBezTo>
                  <a:cubicBezTo>
                    <a:pt x="76" y="154"/>
                    <a:pt x="79" y="156"/>
                    <a:pt x="82" y="156"/>
                  </a:cubicBezTo>
                  <a:cubicBezTo>
                    <a:pt x="83" y="156"/>
                    <a:pt x="84" y="156"/>
                    <a:pt x="85" y="156"/>
                  </a:cubicBezTo>
                  <a:cubicBezTo>
                    <a:pt x="89" y="154"/>
                    <a:pt x="91" y="150"/>
                    <a:pt x="90" y="146"/>
                  </a:cubicBezTo>
                  <a:cubicBezTo>
                    <a:pt x="56" y="20"/>
                    <a:pt x="56" y="20"/>
                    <a:pt x="56" y="20"/>
                  </a:cubicBezTo>
                  <a:cubicBezTo>
                    <a:pt x="69" y="20"/>
                    <a:pt x="83" y="27"/>
                    <a:pt x="91" y="38"/>
                  </a:cubicBezTo>
                  <a:cubicBezTo>
                    <a:pt x="93" y="42"/>
                    <a:pt x="98" y="43"/>
                    <a:pt x="102" y="40"/>
                  </a:cubicBezTo>
                  <a:cubicBezTo>
                    <a:pt x="106" y="38"/>
                    <a:pt x="106" y="33"/>
                    <a:pt x="104" y="29"/>
                  </a:cubicBezTo>
                  <a:cubicBezTo>
                    <a:pt x="90" y="10"/>
                    <a:pt x="66" y="0"/>
                    <a:pt x="44" y="6"/>
                  </a:cubicBezTo>
                  <a:close/>
                </a:path>
              </a:pathLst>
            </a:custGeom>
            <a:solidFill>
              <a:srgbClr val="270504"/>
            </a:solidFill>
          </p:spPr>
          <p:txBody>
            <a:bodyPr vert="horz" wrap="square" lIns="91440" tIns="45720" rIns="91440" bIns="45720" anchor="t">
              <a:prstTxWarp prst="textNoShape">
                <a:avLst/>
              </a:prstTxWarp>
              <a:normAutofit fontScale="92500" lnSpcReduction="20000"/>
            </a:bodyPr>
            <a:lstStyle/>
            <a:p>
              <a:pPr marL="0" algn="l"/>
              <a:endParaRPr/>
            </a:p>
          </p:txBody>
        </p:sp>
        <p:sp>
          <p:nvSpPr>
            <p:cNvPr id="42" name="Freeform 42"/>
            <p:cNvSpPr/>
            <p:nvPr/>
          </p:nvSpPr>
          <p:spPr>
            <a:xfrm>
              <a:off x="10247313" y="5629275"/>
              <a:ext cx="258763" cy="141288"/>
            </a:xfrm>
            <a:custGeom>
              <a:avLst/>
              <a:gdLst/>
              <a:ahLst/>
              <a:cxnLst/>
              <a:rect l="l" t="t" r="r" b="b"/>
              <a:pathLst>
                <a:path w="155" h="84">
                  <a:moveTo>
                    <a:pt x="149" y="69"/>
                  </a:moveTo>
                  <a:cubicBezTo>
                    <a:pt x="12" y="2"/>
                    <a:pt x="12" y="2"/>
                    <a:pt x="12" y="2"/>
                  </a:cubicBezTo>
                  <a:cubicBezTo>
                    <a:pt x="8" y="0"/>
                    <a:pt x="4" y="1"/>
                    <a:pt x="2" y="5"/>
                  </a:cubicBezTo>
                  <a:cubicBezTo>
                    <a:pt x="0" y="9"/>
                    <a:pt x="1" y="14"/>
                    <a:pt x="5" y="16"/>
                  </a:cubicBezTo>
                  <a:cubicBezTo>
                    <a:pt x="142" y="83"/>
                    <a:pt x="142" y="83"/>
                    <a:pt x="142" y="83"/>
                  </a:cubicBezTo>
                  <a:cubicBezTo>
                    <a:pt x="143" y="84"/>
                    <a:pt x="145" y="84"/>
                    <a:pt x="146" y="84"/>
                  </a:cubicBezTo>
                  <a:cubicBezTo>
                    <a:pt x="149" y="84"/>
                    <a:pt x="152" y="83"/>
                    <a:pt x="153" y="80"/>
                  </a:cubicBezTo>
                  <a:cubicBezTo>
                    <a:pt x="155" y="76"/>
                    <a:pt x="153" y="71"/>
                    <a:pt x="149" y="69"/>
                  </a:cubicBezTo>
                  <a:close/>
                </a:path>
              </a:pathLst>
            </a:custGeom>
            <a:solidFill>
              <a:srgbClr val="270504"/>
            </a:solidFill>
          </p:spPr>
          <p:txBody>
            <a:bodyPr vert="horz" wrap="square" lIns="91440" tIns="45720" rIns="91440" bIns="45720" anchor="t">
              <a:prstTxWarp prst="textNoShape">
                <a:avLst/>
              </a:prstTxWarp>
              <a:normAutofit fontScale="32500" lnSpcReduction="20000"/>
            </a:bodyPr>
            <a:lstStyle/>
            <a:p>
              <a:pPr marL="0" algn="l"/>
              <a:endParaRPr/>
            </a:p>
          </p:txBody>
        </p:sp>
        <p:sp>
          <p:nvSpPr>
            <p:cNvPr id="43" name="Freeform 43"/>
            <p:cNvSpPr/>
            <p:nvPr/>
          </p:nvSpPr>
          <p:spPr>
            <a:xfrm>
              <a:off x="11433176" y="5337175"/>
              <a:ext cx="192088" cy="239713"/>
            </a:xfrm>
            <a:custGeom>
              <a:avLst/>
              <a:gdLst/>
              <a:ahLst/>
              <a:cxnLst/>
              <a:rect l="l" t="t" r="r" b="b"/>
              <a:pathLst>
                <a:path w="115" h="143">
                  <a:moveTo>
                    <a:pt x="111" y="3"/>
                  </a:moveTo>
                  <a:cubicBezTo>
                    <a:pt x="107" y="0"/>
                    <a:pt x="102" y="1"/>
                    <a:pt x="99" y="4"/>
                  </a:cubicBezTo>
                  <a:cubicBezTo>
                    <a:pt x="3" y="130"/>
                    <a:pt x="3" y="130"/>
                    <a:pt x="3" y="130"/>
                  </a:cubicBezTo>
                  <a:cubicBezTo>
                    <a:pt x="0" y="134"/>
                    <a:pt x="1" y="139"/>
                    <a:pt x="4" y="142"/>
                  </a:cubicBezTo>
                  <a:cubicBezTo>
                    <a:pt x="6" y="143"/>
                    <a:pt x="8" y="143"/>
                    <a:pt x="9" y="143"/>
                  </a:cubicBezTo>
                  <a:cubicBezTo>
                    <a:pt x="12" y="143"/>
                    <a:pt x="14" y="142"/>
                    <a:pt x="16" y="140"/>
                  </a:cubicBezTo>
                  <a:cubicBezTo>
                    <a:pt x="112" y="14"/>
                    <a:pt x="112" y="14"/>
                    <a:pt x="112" y="14"/>
                  </a:cubicBezTo>
                  <a:cubicBezTo>
                    <a:pt x="115" y="11"/>
                    <a:pt x="114" y="6"/>
                    <a:pt x="111" y="3"/>
                  </a:cubicBezTo>
                  <a:close/>
                </a:path>
              </a:pathLst>
            </a:custGeom>
            <a:solidFill>
              <a:srgbClr val="270504"/>
            </a:solidFill>
          </p:spPr>
          <p:txBody>
            <a:bodyPr vert="horz" wrap="square" lIns="91440" tIns="45720" rIns="91440" bIns="45720" anchor="t">
              <a:prstTxWarp prst="textNoShape">
                <a:avLst/>
              </a:prstTxWarp>
              <a:normAutofit fontScale="85000" lnSpcReduction="20000"/>
            </a:bodyPr>
            <a:lstStyle/>
            <a:p>
              <a:pPr marL="0" algn="l"/>
              <a:endParaRPr/>
            </a:p>
          </p:txBody>
        </p:sp>
      </p:grpSp>
      <p:sp>
        <p:nvSpPr>
          <p:cNvPr id="44" name="AutoShape 44"/>
          <p:cNvSpPr/>
          <p:nvPr/>
        </p:nvSpPr>
        <p:spPr>
          <a:xfrm>
            <a:off x="278463" y="1326044"/>
            <a:ext cx="787396" cy="659985"/>
          </a:xfrm>
          <a:prstGeom prst="roundRect">
            <a:avLst/>
          </a:prstGeom>
          <a:solidFill>
            <a:schemeClr val="accent1"/>
          </a:solidFill>
          <a:ln cap="flat">
            <a:prstDash val="solid"/>
          </a:ln>
        </p:spPr>
        <p:txBody>
          <a:bodyPr vert="horz" lIns="91440" tIns="45720" rIns="91440" bIns="45720" anchor="ctr">
            <a:normAutofit/>
          </a:bodyPr>
          <a:lstStyle/>
          <a:p>
            <a:pPr marL="0" algn="ctr"/>
            <a:r>
              <a:rPr lang="en-US" sz="2400" b="1" i="0" u="none" baseline="0">
                <a:solidFill>
                  <a:srgbClr val="FFFFFF"/>
                </a:solidFill>
                <a:latin typeface="Arial"/>
                <a:ea typeface="Arial"/>
              </a:rPr>
              <a:t>01</a:t>
            </a:r>
          </a:p>
        </p:txBody>
      </p:sp>
      <p:sp>
        <p:nvSpPr>
          <p:cNvPr id="45" name="AutoShape 45"/>
          <p:cNvSpPr/>
          <p:nvPr/>
        </p:nvSpPr>
        <p:spPr>
          <a:xfrm>
            <a:off x="1150039" y="1532522"/>
            <a:ext cx="6627715" cy="624786"/>
          </a:xfrm>
          <a:prstGeom prst="rect">
            <a:avLst/>
          </a:prstGeom>
          <a:noFill/>
          <a:ln cap="flat" cmpd="sng">
            <a:prstDash val="solid"/>
          </a:ln>
        </p:spPr>
        <p:txBody>
          <a:bodyPr vert="horz" wrap="square" lIns="91440" tIns="45720" rIns="91440" bIns="45720" anchor="t">
            <a:spAutoFit/>
          </a:bodyPr>
          <a:lstStyle/>
          <a:p>
            <a:pPr marL="0" algn="l">
              <a:lnSpc>
                <a:spcPct val="130000"/>
              </a:lnSpc>
            </a:pPr>
            <a:r>
              <a:rPr lang="zh-CN" altLang="en-US" sz="1400" b="0" i="0" u="none" baseline="0">
                <a:solidFill>
                  <a:srgbClr val="2F2F2F"/>
                </a:solidFill>
                <a:latin typeface="微软雅黑"/>
                <a:ea typeface="微软雅黑"/>
              </a:rPr>
              <a:t>Pertimbangkan audiens saat memilih saluran komunikasi. Beberapa orang mungkin lebih suka email, sementara yang lain lebih suka pesan instan.</a:t>
            </a:r>
          </a:p>
        </p:txBody>
      </p:sp>
      <p:sp>
        <p:nvSpPr>
          <p:cNvPr id="46" name="AutoShape 46"/>
          <p:cNvSpPr/>
          <p:nvPr/>
        </p:nvSpPr>
        <p:spPr>
          <a:xfrm flipH="1">
            <a:off x="1150038" y="1188951"/>
            <a:ext cx="6627716" cy="464331"/>
          </a:xfrm>
          <a:prstGeom prst="rect">
            <a:avLst/>
          </a:prstGeom>
          <a:noFill/>
          <a:ln cap="flat" cmpd="sng">
            <a:prstDash val="solid"/>
          </a:ln>
        </p:spPr>
        <p:txBody>
          <a:bodyPr vert="horz" wrap="square" lIns="108000" tIns="108000" rIns="108000" bIns="108000" anchor="b">
            <a:spAutoFit/>
          </a:bodyPr>
          <a:lstStyle/>
          <a:p>
            <a:pPr marL="0" algn="l"/>
            <a:r>
              <a:rPr lang="zh-CN" altLang="en-US" sz="1600" b="1" i="0" u="none" baseline="0">
                <a:solidFill>
                  <a:srgbClr val="2F2F2F"/>
                </a:solidFill>
                <a:latin typeface="微软雅黑"/>
                <a:ea typeface="微软雅黑"/>
              </a:rPr>
              <a:t>Audiens</a:t>
            </a:r>
          </a:p>
        </p:txBody>
      </p:sp>
      <p:sp>
        <p:nvSpPr>
          <p:cNvPr id="47" name="AutoShape 47"/>
          <p:cNvSpPr/>
          <p:nvPr/>
        </p:nvSpPr>
        <p:spPr>
          <a:xfrm>
            <a:off x="278463" y="3145954"/>
            <a:ext cx="787396" cy="659985"/>
          </a:xfrm>
          <a:prstGeom prst="roundRect">
            <a:avLst/>
          </a:prstGeom>
          <a:solidFill>
            <a:schemeClr val="accent2"/>
          </a:solidFill>
          <a:ln cap="flat">
            <a:prstDash val="solid"/>
          </a:ln>
        </p:spPr>
        <p:txBody>
          <a:bodyPr vert="horz" lIns="91440" tIns="45720" rIns="91440" bIns="45720" anchor="ctr">
            <a:normAutofit/>
          </a:bodyPr>
          <a:lstStyle/>
          <a:p>
            <a:pPr marL="0" algn="ctr"/>
            <a:r>
              <a:rPr lang="en-US" sz="2400" b="1" i="0" u="none" baseline="0">
                <a:solidFill>
                  <a:srgbClr val="FFFFFF"/>
                </a:solidFill>
                <a:latin typeface="Arial"/>
                <a:ea typeface="Arial"/>
              </a:rPr>
              <a:t>02</a:t>
            </a:r>
          </a:p>
        </p:txBody>
      </p:sp>
      <p:sp>
        <p:nvSpPr>
          <p:cNvPr id="48" name="AutoShape 48"/>
          <p:cNvSpPr/>
          <p:nvPr/>
        </p:nvSpPr>
        <p:spPr>
          <a:xfrm>
            <a:off x="1150040" y="3363189"/>
            <a:ext cx="6649244" cy="624786"/>
          </a:xfrm>
          <a:prstGeom prst="rect">
            <a:avLst/>
          </a:prstGeom>
          <a:noFill/>
          <a:ln cap="flat" cmpd="sng">
            <a:prstDash val="solid"/>
          </a:ln>
        </p:spPr>
        <p:txBody>
          <a:bodyPr vert="horz" wrap="square" lIns="91440" tIns="45720" rIns="91440" bIns="45720" anchor="t">
            <a:spAutoFit/>
          </a:bodyPr>
          <a:lstStyle/>
          <a:p>
            <a:pPr marL="0" algn="l">
              <a:lnSpc>
                <a:spcPct val="130000"/>
              </a:lnSpc>
            </a:pPr>
            <a:r>
              <a:rPr lang="zh-CN" altLang="en-US" sz="1400" b="0" i="0" u="none" baseline="0">
                <a:solidFill>
                  <a:srgbClr val="2F2F2F"/>
                </a:solidFill>
                <a:latin typeface="微软雅黑"/>
                <a:ea typeface="微软雅黑"/>
              </a:rPr>
              <a:t>Untuk pesan yang mendesak, gunakan aplikasi pesan instan atau telepon. Untuk pesan yang kurang mendesak, email mungkin lebih cocok.</a:t>
            </a:r>
          </a:p>
        </p:txBody>
      </p:sp>
      <p:sp>
        <p:nvSpPr>
          <p:cNvPr id="49" name="AutoShape 49"/>
          <p:cNvSpPr/>
          <p:nvPr/>
        </p:nvSpPr>
        <p:spPr>
          <a:xfrm flipH="1">
            <a:off x="1150037" y="3015656"/>
            <a:ext cx="6673951" cy="464331"/>
          </a:xfrm>
          <a:prstGeom prst="rect">
            <a:avLst/>
          </a:prstGeom>
          <a:noFill/>
          <a:ln cap="flat" cmpd="sng">
            <a:prstDash val="solid"/>
          </a:ln>
        </p:spPr>
        <p:txBody>
          <a:bodyPr vert="horz" wrap="square" lIns="108000" tIns="108000" rIns="108000" bIns="108000" anchor="b">
            <a:spAutoFit/>
          </a:bodyPr>
          <a:lstStyle/>
          <a:p>
            <a:pPr marL="0" algn="l"/>
            <a:r>
              <a:rPr lang="zh-CN" altLang="en-US" sz="1600" b="1" i="0" u="none" baseline="0">
                <a:solidFill>
                  <a:srgbClr val="2F2F2F"/>
                </a:solidFill>
                <a:latin typeface="微软雅黑"/>
                <a:ea typeface="微软雅黑"/>
              </a:rPr>
              <a:t>Urgensi Pesan</a:t>
            </a:r>
          </a:p>
        </p:txBody>
      </p:sp>
      <p:sp>
        <p:nvSpPr>
          <p:cNvPr id="50" name="AutoShape 50"/>
          <p:cNvSpPr/>
          <p:nvPr/>
        </p:nvSpPr>
        <p:spPr>
          <a:xfrm>
            <a:off x="278463" y="4885423"/>
            <a:ext cx="787396" cy="659985"/>
          </a:xfrm>
          <a:prstGeom prst="roundRect">
            <a:avLst/>
          </a:prstGeom>
          <a:solidFill>
            <a:schemeClr val="accent1"/>
          </a:solidFill>
          <a:ln cap="flat">
            <a:prstDash val="solid"/>
          </a:ln>
        </p:spPr>
        <p:txBody>
          <a:bodyPr vert="horz" lIns="91440" tIns="45720" rIns="91440" bIns="45720" anchor="ctr">
            <a:normAutofit/>
          </a:bodyPr>
          <a:lstStyle/>
          <a:p>
            <a:pPr marL="0" algn="ctr"/>
            <a:r>
              <a:rPr lang="en-US" sz="2400" b="1" i="0" u="none" baseline="0">
                <a:solidFill>
                  <a:srgbClr val="FFFFFF"/>
                </a:solidFill>
                <a:latin typeface="Arial"/>
                <a:ea typeface="Arial"/>
              </a:rPr>
              <a:t>03</a:t>
            </a:r>
          </a:p>
        </p:txBody>
      </p:sp>
      <p:sp>
        <p:nvSpPr>
          <p:cNvPr id="51" name="AutoShape 51"/>
          <p:cNvSpPr/>
          <p:nvPr/>
        </p:nvSpPr>
        <p:spPr>
          <a:xfrm>
            <a:off x="1150040" y="5120935"/>
            <a:ext cx="6649244" cy="718820"/>
          </a:xfrm>
          <a:prstGeom prst="rect">
            <a:avLst/>
          </a:prstGeom>
          <a:noFill/>
          <a:ln cap="flat" cmpd="sng">
            <a:prstDash val="solid"/>
          </a:ln>
        </p:spPr>
        <p:txBody>
          <a:bodyPr vert="horz" wrap="square" lIns="91440" tIns="45720" rIns="91440" bIns="45720" anchor="t">
            <a:spAutoFit/>
          </a:bodyPr>
          <a:lstStyle/>
          <a:p>
            <a:pPr marL="0" algn="l">
              <a:lnSpc>
                <a:spcPct val="130000"/>
              </a:lnSpc>
            </a:pPr>
            <a:r>
              <a:rPr lang="zh-CN" altLang="en-US" sz="1400" b="0" i="0" u="none" baseline="0">
                <a:solidFill>
                  <a:srgbClr val="2F2F2F"/>
                </a:solidFill>
                <a:latin typeface="微软雅黑"/>
                <a:ea typeface="微软雅黑"/>
              </a:rPr>
              <a:t>Pilih saluran komunikasi yang sesuai dengan tujuan komunikasi. Konferensi video lebih cocok untuk diskusi mendalam, sementara email lebih baik untuk dokumentasi.</a:t>
            </a:r>
          </a:p>
        </p:txBody>
      </p:sp>
      <p:sp>
        <p:nvSpPr>
          <p:cNvPr id="52" name="AutoShape 52"/>
          <p:cNvSpPr/>
          <p:nvPr/>
        </p:nvSpPr>
        <p:spPr>
          <a:xfrm flipH="1">
            <a:off x="1150038" y="4782519"/>
            <a:ext cx="6673949" cy="464331"/>
          </a:xfrm>
          <a:prstGeom prst="rect">
            <a:avLst/>
          </a:prstGeom>
          <a:noFill/>
          <a:ln cap="flat" cmpd="sng">
            <a:prstDash val="solid"/>
          </a:ln>
        </p:spPr>
        <p:txBody>
          <a:bodyPr vert="horz" wrap="square" lIns="108000" tIns="108000" rIns="108000" bIns="108000" anchor="b">
            <a:spAutoFit/>
          </a:bodyPr>
          <a:lstStyle/>
          <a:p>
            <a:pPr marL="0" algn="l"/>
            <a:r>
              <a:rPr lang="zh-CN" altLang="en-US" sz="1600" b="1" i="0" u="none" baseline="0">
                <a:solidFill>
                  <a:srgbClr val="2F2F2F"/>
                </a:solidFill>
                <a:latin typeface="微软雅黑"/>
                <a:ea typeface="微软雅黑"/>
              </a:rPr>
              <a:t>Tujuan Komunikasi</a:t>
            </a:r>
          </a:p>
        </p:txBody>
      </p:sp>
    </p:spTree>
  </p:cSld>
  <p:clrMapOvr>
    <a:masterClrMapping/>
  </p:clrMapOvr>
  <p:transition spd="slow">
    <p:cover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in" filter="plus(in)">
                                      <p:cBhvr>
                                        <p:cTn id="6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in" filter="box(out)">
                                      <p:cBhvr>
                                        <p:cTn id="13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900" decel="100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4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in" filter="checkerboard(across)">
                                      <p:cBhvr>
                                        <p:cTn id="42" dur="1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CF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/>
          <p:cNvSpPr>
            <a:spLocks noGrp="1"/>
          </p:cNvSpPr>
          <p:nvPr>
            <p:ph type="title"/>
          </p:nvPr>
        </p:nvSpPr>
        <p:spPr>
          <a:xfrm>
            <a:off x="660400" y="0"/>
            <a:ext cx="10858500" cy="1028700"/>
          </a:xfrm>
        </p:spPr>
        <p:txBody>
          <a:bodyPr vert="horz" lIns="91440" tIns="45720" rIns="91440" bIns="45720" anchor="b">
            <a:normAutofit/>
          </a:bodyPr>
          <a:lstStyle/>
          <a:p>
            <a:pPr algn="l">
              <a:lnSpc>
                <a:spcPct val="90000"/>
              </a:lnSpc>
              <a:spcBef>
                <a:spcPct val="0"/>
              </a:spcBef>
            </a:pPr>
            <a:r>
              <a:rPr lang="zh-CN" altLang="en-US" sz="2800" b="1" i="0" u="none" baseline="0">
                <a:solidFill>
                  <a:srgbClr val="2F2F2F"/>
                </a:solidFill>
                <a:latin typeface="微软雅黑"/>
                <a:ea typeface="微软雅黑"/>
              </a:rPr>
              <a:t>Komunikasi Non-Verbal dalam Lingkungan Digital</a:t>
            </a:r>
          </a:p>
        </p:txBody>
      </p:sp>
      <p:sp>
        <p:nvSpPr>
          <p:cNvPr id="3" name="AutoShape 3"/>
          <p:cNvSpPr/>
          <p:nvPr/>
        </p:nvSpPr>
        <p:spPr>
          <a:xfrm>
            <a:off x="342135" y="1613902"/>
            <a:ext cx="2376370" cy="2778590"/>
          </a:xfrm>
          <a:prstGeom prst="rect">
            <a:avLst/>
          </a:prstGeom>
          <a:noFill/>
        </p:spPr>
        <p:txBody>
          <a:bodyPr vert="horz" wrap="square" lIns="91440" tIns="45720" rIns="91440" bIns="45720" anchor="t">
            <a:prstTxWarp prst="textNoShape">
              <a:avLst/>
            </a:prstTxWarp>
            <a:normAutofit/>
          </a:bodyPr>
          <a:lstStyle/>
          <a:p>
            <a:pPr marL="0" algn="l"/>
            <a:endParaRPr/>
          </a:p>
        </p:txBody>
      </p:sp>
      <p:sp>
        <p:nvSpPr>
          <p:cNvPr id="4" name="Freeform 4"/>
          <p:cNvSpPr/>
          <p:nvPr/>
        </p:nvSpPr>
        <p:spPr>
          <a:xfrm>
            <a:off x="342135" y="1356537"/>
            <a:ext cx="3600000" cy="4866709"/>
          </a:xfrm>
          <a:custGeom>
            <a:avLst/>
            <a:gdLst/>
            <a:ahLst/>
            <a:cxnLst/>
            <a:rect l="l" t="t" r="r" b="b"/>
            <a:pathLst>
              <a:path w="948" h="1260">
                <a:moveTo>
                  <a:pt x="872" y="1260"/>
                </a:moveTo>
                <a:cubicBezTo>
                  <a:pt x="76" y="1260"/>
                  <a:pt x="76" y="1260"/>
                  <a:pt x="76" y="1260"/>
                </a:cubicBezTo>
                <a:cubicBezTo>
                  <a:pt x="34" y="1260"/>
                  <a:pt x="0" y="1226"/>
                  <a:pt x="0" y="1184"/>
                </a:cubicBezTo>
                <a:cubicBezTo>
                  <a:pt x="0" y="76"/>
                  <a:pt x="0" y="76"/>
                  <a:pt x="0" y="76"/>
                </a:cubicBezTo>
                <a:cubicBezTo>
                  <a:pt x="0" y="34"/>
                  <a:pt x="34" y="0"/>
                  <a:pt x="76" y="0"/>
                </a:cubicBezTo>
                <a:cubicBezTo>
                  <a:pt x="872" y="0"/>
                  <a:pt x="872" y="0"/>
                  <a:pt x="872" y="0"/>
                </a:cubicBezTo>
                <a:cubicBezTo>
                  <a:pt x="914" y="0"/>
                  <a:pt x="948" y="34"/>
                  <a:pt x="948" y="76"/>
                </a:cubicBezTo>
                <a:cubicBezTo>
                  <a:pt x="948" y="1184"/>
                  <a:pt x="948" y="1184"/>
                  <a:pt x="948" y="1184"/>
                </a:cubicBezTo>
                <a:cubicBezTo>
                  <a:pt x="948" y="1226"/>
                  <a:pt x="914" y="1260"/>
                  <a:pt x="872" y="1260"/>
                </a:cubicBezTo>
                <a:close/>
              </a:path>
            </a:pathLst>
          </a:custGeom>
          <a:solidFill>
            <a:schemeClr val="accent2">
              <a:alpha val="15000"/>
            </a:schemeClr>
          </a:solidFill>
        </p:spPr>
        <p:txBody>
          <a:bodyPr vert="horz" wrap="square" lIns="91440" tIns="45720" rIns="91440" bIns="45720" anchor="ctr">
            <a:prstTxWarp prst="textNoShape">
              <a:avLst/>
            </a:prstTxWarp>
            <a:normAutofit/>
          </a:bodyPr>
          <a:lstStyle/>
          <a:p>
            <a:pPr marL="285750" indent="-285750" algn="ctr">
              <a:lnSpc>
                <a:spcPct val="200000"/>
              </a:lnSpc>
              <a:buFont typeface="Arial"/>
              <a:buChar char="•"/>
            </a:pPr>
            <a:endParaRPr/>
          </a:p>
          <a:p>
            <a:pPr marL="0" algn="ctr"/>
            <a:endParaRPr/>
          </a:p>
        </p:txBody>
      </p:sp>
      <p:sp>
        <p:nvSpPr>
          <p:cNvPr id="5" name="Freeform 5"/>
          <p:cNvSpPr/>
          <p:nvPr/>
        </p:nvSpPr>
        <p:spPr>
          <a:xfrm>
            <a:off x="342135" y="1356537"/>
            <a:ext cx="3600000" cy="835921"/>
          </a:xfrm>
          <a:custGeom>
            <a:avLst/>
            <a:gdLst/>
            <a:ahLst/>
            <a:cxnLst/>
            <a:rect l="l" t="t" r="r" b="b"/>
            <a:pathLst>
              <a:path w="948" h="336">
                <a:moveTo>
                  <a:pt x="948" y="336"/>
                </a:moveTo>
                <a:cubicBezTo>
                  <a:pt x="0" y="336"/>
                  <a:pt x="0" y="336"/>
                  <a:pt x="0" y="336"/>
                </a:cubicBezTo>
                <a:cubicBezTo>
                  <a:pt x="0" y="76"/>
                  <a:pt x="0" y="76"/>
                  <a:pt x="0" y="76"/>
                </a:cubicBezTo>
                <a:cubicBezTo>
                  <a:pt x="0" y="34"/>
                  <a:pt x="34" y="0"/>
                  <a:pt x="76" y="0"/>
                </a:cubicBezTo>
                <a:cubicBezTo>
                  <a:pt x="872" y="0"/>
                  <a:pt x="872" y="0"/>
                  <a:pt x="872" y="0"/>
                </a:cubicBezTo>
                <a:cubicBezTo>
                  <a:pt x="914" y="0"/>
                  <a:pt x="948" y="34"/>
                  <a:pt x="948" y="76"/>
                </a:cubicBezTo>
                <a:lnTo>
                  <a:pt x="948" y="336"/>
                </a:lnTo>
                <a:close/>
              </a:path>
            </a:pathLst>
          </a:custGeom>
          <a:solidFill>
            <a:schemeClr val="accent2"/>
          </a:solidFill>
        </p:spPr>
        <p:txBody>
          <a:bodyPr vert="horz" wrap="square" lIns="91440" tIns="45720" rIns="91440" bIns="45720" anchor="ctr">
            <a:prstTxWarp prst="textNoShape">
              <a:avLst/>
            </a:prstTxWarp>
            <a:normAutofit/>
          </a:bodyPr>
          <a:lstStyle/>
          <a:p>
            <a:pPr marL="0" algn="ctr"/>
            <a:r>
              <a:rPr lang="zh-CN" altLang="en-US" sz="1600" b="1" i="0" u="none" baseline="0">
                <a:solidFill>
                  <a:srgbClr val="FFFFFF"/>
                </a:solidFill>
                <a:latin typeface="微软雅黑"/>
                <a:ea typeface="微软雅黑"/>
              </a:rPr>
              <a:t>Penggunaan Emoji dan GIF</a:t>
            </a:r>
          </a:p>
        </p:txBody>
      </p:sp>
      <p:sp>
        <p:nvSpPr>
          <p:cNvPr id="6" name="Freeform 6"/>
          <p:cNvSpPr/>
          <p:nvPr/>
        </p:nvSpPr>
        <p:spPr>
          <a:xfrm>
            <a:off x="4250765" y="1356538"/>
            <a:ext cx="3600000" cy="4866708"/>
          </a:xfrm>
          <a:custGeom>
            <a:avLst/>
            <a:gdLst/>
            <a:ahLst/>
            <a:cxnLst/>
            <a:rect l="l" t="t" r="r" b="b"/>
            <a:pathLst>
              <a:path w="948" h="1260">
                <a:moveTo>
                  <a:pt x="872" y="1260"/>
                </a:moveTo>
                <a:cubicBezTo>
                  <a:pt x="76" y="1260"/>
                  <a:pt x="76" y="1260"/>
                  <a:pt x="76" y="1260"/>
                </a:cubicBezTo>
                <a:cubicBezTo>
                  <a:pt x="34" y="1260"/>
                  <a:pt x="0" y="1226"/>
                  <a:pt x="0" y="1184"/>
                </a:cubicBezTo>
                <a:cubicBezTo>
                  <a:pt x="0" y="76"/>
                  <a:pt x="0" y="76"/>
                  <a:pt x="0" y="76"/>
                </a:cubicBezTo>
                <a:cubicBezTo>
                  <a:pt x="0" y="34"/>
                  <a:pt x="34" y="0"/>
                  <a:pt x="76" y="0"/>
                </a:cubicBezTo>
                <a:cubicBezTo>
                  <a:pt x="872" y="0"/>
                  <a:pt x="872" y="0"/>
                  <a:pt x="872" y="0"/>
                </a:cubicBezTo>
                <a:cubicBezTo>
                  <a:pt x="914" y="0"/>
                  <a:pt x="948" y="34"/>
                  <a:pt x="948" y="76"/>
                </a:cubicBezTo>
                <a:cubicBezTo>
                  <a:pt x="948" y="1184"/>
                  <a:pt x="948" y="1184"/>
                  <a:pt x="948" y="1184"/>
                </a:cubicBezTo>
                <a:cubicBezTo>
                  <a:pt x="948" y="1226"/>
                  <a:pt x="914" y="1260"/>
                  <a:pt x="872" y="1260"/>
                </a:cubicBezTo>
                <a:close/>
              </a:path>
            </a:pathLst>
          </a:custGeom>
          <a:solidFill>
            <a:schemeClr val="accent1">
              <a:alpha val="15000"/>
            </a:schemeClr>
          </a:solidFill>
        </p:spPr>
        <p:txBody>
          <a:bodyPr vert="horz" wrap="square" lIns="91440" tIns="45720" rIns="91440" bIns="45720" anchor="t">
            <a:prstTxWarp prst="textNoShape">
              <a:avLst/>
            </a:prstTxWarp>
            <a:normAutofit/>
          </a:bodyPr>
          <a:lstStyle/>
          <a:p>
            <a:pPr marL="0" algn="l"/>
            <a:endParaRPr/>
          </a:p>
        </p:txBody>
      </p:sp>
      <p:sp>
        <p:nvSpPr>
          <p:cNvPr id="7" name="Freeform 7"/>
          <p:cNvSpPr/>
          <p:nvPr/>
        </p:nvSpPr>
        <p:spPr>
          <a:xfrm>
            <a:off x="4250765" y="1356537"/>
            <a:ext cx="3600000" cy="835921"/>
          </a:xfrm>
          <a:custGeom>
            <a:avLst/>
            <a:gdLst/>
            <a:ahLst/>
            <a:cxnLst/>
            <a:rect l="l" t="t" r="r" b="b"/>
            <a:pathLst>
              <a:path w="948" h="336">
                <a:moveTo>
                  <a:pt x="948" y="336"/>
                </a:moveTo>
                <a:cubicBezTo>
                  <a:pt x="0" y="336"/>
                  <a:pt x="0" y="336"/>
                  <a:pt x="0" y="336"/>
                </a:cubicBezTo>
                <a:cubicBezTo>
                  <a:pt x="0" y="76"/>
                  <a:pt x="0" y="76"/>
                  <a:pt x="0" y="76"/>
                </a:cubicBezTo>
                <a:cubicBezTo>
                  <a:pt x="0" y="34"/>
                  <a:pt x="34" y="0"/>
                  <a:pt x="76" y="0"/>
                </a:cubicBezTo>
                <a:cubicBezTo>
                  <a:pt x="872" y="0"/>
                  <a:pt x="872" y="0"/>
                  <a:pt x="872" y="0"/>
                </a:cubicBezTo>
                <a:cubicBezTo>
                  <a:pt x="914" y="0"/>
                  <a:pt x="948" y="34"/>
                  <a:pt x="948" y="76"/>
                </a:cubicBezTo>
                <a:lnTo>
                  <a:pt x="948" y="336"/>
                </a:lnTo>
                <a:close/>
              </a:path>
            </a:pathLst>
          </a:custGeom>
          <a:solidFill>
            <a:schemeClr val="accent1"/>
          </a:solidFill>
        </p:spPr>
        <p:txBody>
          <a:bodyPr vert="horz" wrap="square" lIns="91440" tIns="45720" rIns="91440" bIns="45720" anchor="ctr">
            <a:prstTxWarp prst="textNoShape">
              <a:avLst/>
            </a:prstTxWarp>
            <a:normAutofit/>
          </a:bodyPr>
          <a:lstStyle/>
          <a:p>
            <a:pPr marL="0" algn="ctr"/>
            <a:r>
              <a:rPr lang="zh-CN" altLang="en-US" sz="1600" b="1" i="0" u="none" baseline="0">
                <a:solidFill>
                  <a:srgbClr val="FFFFFF"/>
                </a:solidFill>
                <a:latin typeface="微软雅黑"/>
                <a:ea typeface="微软雅黑"/>
              </a:rPr>
              <a:t>Bahasa Tubuh dalam Konferensi Video</a:t>
            </a:r>
          </a:p>
        </p:txBody>
      </p:sp>
      <p:sp>
        <p:nvSpPr>
          <p:cNvPr id="8" name="Freeform 8"/>
          <p:cNvSpPr/>
          <p:nvPr/>
        </p:nvSpPr>
        <p:spPr>
          <a:xfrm>
            <a:off x="8159395" y="1356538"/>
            <a:ext cx="3600000" cy="4866708"/>
          </a:xfrm>
          <a:custGeom>
            <a:avLst/>
            <a:gdLst/>
            <a:ahLst/>
            <a:cxnLst/>
            <a:rect l="l" t="t" r="r" b="b"/>
            <a:pathLst>
              <a:path w="948" h="1260">
                <a:moveTo>
                  <a:pt x="872" y="1260"/>
                </a:moveTo>
                <a:cubicBezTo>
                  <a:pt x="76" y="1260"/>
                  <a:pt x="76" y="1260"/>
                  <a:pt x="76" y="1260"/>
                </a:cubicBezTo>
                <a:cubicBezTo>
                  <a:pt x="34" y="1260"/>
                  <a:pt x="0" y="1226"/>
                  <a:pt x="0" y="1184"/>
                </a:cubicBezTo>
                <a:cubicBezTo>
                  <a:pt x="0" y="76"/>
                  <a:pt x="0" y="76"/>
                  <a:pt x="0" y="76"/>
                </a:cubicBezTo>
                <a:cubicBezTo>
                  <a:pt x="0" y="34"/>
                  <a:pt x="34" y="0"/>
                  <a:pt x="76" y="0"/>
                </a:cubicBezTo>
                <a:cubicBezTo>
                  <a:pt x="872" y="0"/>
                  <a:pt x="872" y="0"/>
                  <a:pt x="872" y="0"/>
                </a:cubicBezTo>
                <a:cubicBezTo>
                  <a:pt x="914" y="0"/>
                  <a:pt x="948" y="34"/>
                  <a:pt x="948" y="76"/>
                </a:cubicBezTo>
                <a:cubicBezTo>
                  <a:pt x="948" y="1184"/>
                  <a:pt x="948" y="1184"/>
                  <a:pt x="948" y="1184"/>
                </a:cubicBezTo>
                <a:cubicBezTo>
                  <a:pt x="948" y="1226"/>
                  <a:pt x="914" y="1260"/>
                  <a:pt x="872" y="1260"/>
                </a:cubicBezTo>
                <a:close/>
              </a:path>
            </a:pathLst>
          </a:custGeom>
          <a:solidFill>
            <a:schemeClr val="accent2">
              <a:alpha val="15000"/>
            </a:schemeClr>
          </a:solidFill>
        </p:spPr>
        <p:txBody>
          <a:bodyPr vert="horz" wrap="square" lIns="91440" tIns="45720" rIns="91440" bIns="45720" anchor="ctr">
            <a:prstTxWarp prst="textNoShape">
              <a:avLst/>
            </a:prstTxWarp>
            <a:normAutofit/>
          </a:bodyPr>
          <a:lstStyle/>
          <a:p>
            <a:pPr marL="0" algn="ctr">
              <a:lnSpc>
                <a:spcPct val="200000"/>
              </a:lnSpc>
            </a:pPr>
            <a:endParaRPr/>
          </a:p>
        </p:txBody>
      </p:sp>
      <p:sp>
        <p:nvSpPr>
          <p:cNvPr id="9" name="Freeform 9"/>
          <p:cNvSpPr/>
          <p:nvPr/>
        </p:nvSpPr>
        <p:spPr>
          <a:xfrm>
            <a:off x="8159395" y="1356537"/>
            <a:ext cx="3600000" cy="835921"/>
          </a:xfrm>
          <a:custGeom>
            <a:avLst/>
            <a:gdLst/>
            <a:ahLst/>
            <a:cxnLst/>
            <a:rect l="l" t="t" r="r" b="b"/>
            <a:pathLst>
              <a:path w="948" h="336">
                <a:moveTo>
                  <a:pt x="948" y="336"/>
                </a:moveTo>
                <a:cubicBezTo>
                  <a:pt x="0" y="336"/>
                  <a:pt x="0" y="336"/>
                  <a:pt x="0" y="336"/>
                </a:cubicBezTo>
                <a:cubicBezTo>
                  <a:pt x="0" y="76"/>
                  <a:pt x="0" y="76"/>
                  <a:pt x="0" y="76"/>
                </a:cubicBezTo>
                <a:cubicBezTo>
                  <a:pt x="0" y="34"/>
                  <a:pt x="34" y="0"/>
                  <a:pt x="76" y="0"/>
                </a:cubicBezTo>
                <a:cubicBezTo>
                  <a:pt x="872" y="0"/>
                  <a:pt x="872" y="0"/>
                  <a:pt x="872" y="0"/>
                </a:cubicBezTo>
                <a:cubicBezTo>
                  <a:pt x="914" y="0"/>
                  <a:pt x="948" y="34"/>
                  <a:pt x="948" y="76"/>
                </a:cubicBezTo>
                <a:lnTo>
                  <a:pt x="948" y="336"/>
                </a:lnTo>
                <a:close/>
              </a:path>
            </a:pathLst>
          </a:custGeom>
          <a:solidFill>
            <a:schemeClr val="accent2"/>
          </a:solidFill>
        </p:spPr>
        <p:txBody>
          <a:bodyPr vert="horz" wrap="square" lIns="91440" tIns="45720" rIns="91440" bIns="45720" anchor="ctr">
            <a:prstTxWarp prst="textNoShape">
              <a:avLst/>
            </a:prstTxWarp>
            <a:normAutofit/>
          </a:bodyPr>
          <a:lstStyle/>
          <a:p>
            <a:pPr marL="0" algn="ctr"/>
            <a:r>
              <a:rPr lang="zh-CN" altLang="en-US" sz="1600" b="1" i="0" u="none" baseline="0">
                <a:solidFill>
                  <a:srgbClr val="FFFFFF"/>
                </a:solidFill>
                <a:latin typeface="微软雅黑"/>
                <a:ea typeface="微软雅黑"/>
              </a:rPr>
              <a:t>Nada Suara</a:t>
            </a:r>
          </a:p>
        </p:txBody>
      </p:sp>
      <p:sp>
        <p:nvSpPr>
          <p:cNvPr id="10" name="AutoShape 10"/>
          <p:cNvSpPr/>
          <p:nvPr/>
        </p:nvSpPr>
        <p:spPr>
          <a:xfrm>
            <a:off x="589350" y="1594214"/>
            <a:ext cx="2187851" cy="461665"/>
          </a:xfrm>
          <a:prstGeom prst="rect">
            <a:avLst/>
          </a:prstGeom>
          <a:noFill/>
          <a:ln cap="flat" cmpd="sng">
            <a:prstDash val="solid"/>
          </a:ln>
        </p:spPr>
        <p:txBody>
          <a:bodyPr vert="horz" wrap="square" lIns="91440" tIns="45720" rIns="91440" bIns="45720" anchor="t">
            <a:spAutoFit/>
          </a:bodyPr>
          <a:lstStyle/>
          <a:p>
            <a:pPr marL="0" algn="ctr"/>
            <a:endParaRPr/>
          </a:p>
        </p:txBody>
      </p:sp>
      <p:sp>
        <p:nvSpPr>
          <p:cNvPr id="11" name="AutoShape 11"/>
          <p:cNvSpPr/>
          <p:nvPr/>
        </p:nvSpPr>
        <p:spPr>
          <a:xfrm>
            <a:off x="4809061" y="1594214"/>
            <a:ext cx="1565687" cy="461665"/>
          </a:xfrm>
          <a:prstGeom prst="rect">
            <a:avLst/>
          </a:prstGeom>
          <a:noFill/>
          <a:ln cap="flat" cmpd="sng">
            <a:prstDash val="solid"/>
          </a:ln>
        </p:spPr>
        <p:txBody>
          <a:bodyPr vert="horz" wrap="square" lIns="91440" tIns="45720" rIns="91440" bIns="45720" anchor="t">
            <a:spAutoFit/>
          </a:bodyPr>
          <a:lstStyle/>
          <a:p>
            <a:pPr marL="0" algn="ctr"/>
            <a:endParaRPr/>
          </a:p>
        </p:txBody>
      </p:sp>
      <p:sp>
        <p:nvSpPr>
          <p:cNvPr id="12" name="AutoShape 12"/>
          <p:cNvSpPr/>
          <p:nvPr/>
        </p:nvSpPr>
        <p:spPr>
          <a:xfrm>
            <a:off x="4372602" y="2204709"/>
            <a:ext cx="3359847" cy="1149518"/>
          </a:xfrm>
          <a:prstGeom prst="rect">
            <a:avLst/>
          </a:prstGeom>
          <a:noFill/>
          <a:ln cap="flat" cmpd="sng">
            <a:prstDash val="solid"/>
          </a:ln>
        </p:spPr>
        <p:txBody>
          <a:bodyPr vert="horz" wrap="square" lIns="108000" tIns="108000" rIns="108000" bIns="108000" anchor="t">
            <a:spAutoFit/>
          </a:bodyPr>
          <a:lstStyle/>
          <a:p>
            <a:pPr marL="0" algn="l">
              <a:lnSpc>
                <a:spcPct val="150000"/>
              </a:lnSpc>
            </a:pPr>
            <a:r>
              <a:rPr lang="en-US" sz="1400" b="0" i="0" u="none" baseline="0">
                <a:solidFill>
                  <a:srgbClr val="2F2F2F"/>
                </a:solidFill>
                <a:latin typeface="+mn-ea"/>
                <a:ea typeface="+mn-ea"/>
              </a:rPr>
              <a:t>Perhatikan bahasa tubuh Anda selama konferensi video. Jaga kontak mata, duduk tegak, dan tunjukkan minat yang tulus.</a:t>
            </a:r>
          </a:p>
        </p:txBody>
      </p:sp>
      <p:sp>
        <p:nvSpPr>
          <p:cNvPr id="13" name="AutoShape 13"/>
          <p:cNvSpPr/>
          <p:nvPr/>
        </p:nvSpPr>
        <p:spPr>
          <a:xfrm>
            <a:off x="432604" y="2192458"/>
            <a:ext cx="3429181" cy="1149518"/>
          </a:xfrm>
          <a:prstGeom prst="rect">
            <a:avLst/>
          </a:prstGeom>
          <a:noFill/>
          <a:ln cap="flat" cmpd="sng">
            <a:prstDash val="solid"/>
          </a:ln>
        </p:spPr>
        <p:txBody>
          <a:bodyPr vert="horz" wrap="square" lIns="108000" tIns="108000" rIns="108000" bIns="108000" anchor="t">
            <a:spAutoFit/>
          </a:bodyPr>
          <a:lstStyle/>
          <a:p>
            <a:pPr marL="0" algn="l">
              <a:lnSpc>
                <a:spcPct val="150000"/>
              </a:lnSpc>
            </a:pPr>
            <a:r>
              <a:rPr lang="en-US" sz="1400" b="0" i="0" u="none" baseline="0">
                <a:solidFill>
                  <a:srgbClr val="2F2F2F"/>
                </a:solidFill>
                <a:latin typeface="+mn-ea"/>
                <a:ea typeface="+mn-ea"/>
              </a:rPr>
              <a:t>Emoji dan GIF dapat membantu menyampaikan emosi dan nada dalam komunikasi digital. Gunakan dengan bijak untuk menghindari kesalahpahaman.</a:t>
            </a:r>
          </a:p>
        </p:txBody>
      </p:sp>
      <p:sp>
        <p:nvSpPr>
          <p:cNvPr id="14" name="AutoShape 14"/>
          <p:cNvSpPr/>
          <p:nvPr/>
        </p:nvSpPr>
        <p:spPr>
          <a:xfrm>
            <a:off x="8254598" y="2195691"/>
            <a:ext cx="3419538" cy="1149518"/>
          </a:xfrm>
          <a:prstGeom prst="rect">
            <a:avLst/>
          </a:prstGeom>
          <a:noFill/>
          <a:ln cap="flat" cmpd="sng">
            <a:prstDash val="solid"/>
          </a:ln>
        </p:spPr>
        <p:txBody>
          <a:bodyPr vert="horz" wrap="square" lIns="108000" tIns="108000" rIns="108000" bIns="108000" anchor="t">
            <a:spAutoFit/>
          </a:bodyPr>
          <a:lstStyle/>
          <a:p>
            <a:pPr marL="0" algn="l">
              <a:lnSpc>
                <a:spcPct val="150000"/>
              </a:lnSpc>
            </a:pPr>
            <a:r>
              <a:rPr lang="en-US" sz="1400" b="0" i="0" u="none" baseline="0">
                <a:solidFill>
                  <a:srgbClr val="2F2F2F"/>
                </a:solidFill>
                <a:latin typeface="+mn-ea"/>
                <a:ea typeface="+mn-ea"/>
              </a:rPr>
              <a:t>Nada suara Anda juga penting dalam komunikasi digital. Hindari nada yang kasar atau merendahkan.</a:t>
            </a:r>
          </a:p>
        </p:txBody>
      </p:sp>
    </p:spTree>
  </p:cSld>
  <p:clrMapOvr>
    <a:masterClrMapping/>
  </p:clrMapOvr>
  <p:transition spd="slow">
    <p:split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1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1" presetClass="entr" presetSubtype="3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in" filter="wheel(3)">
                                      <p:cBhvr>
                                        <p:cTn id="18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in" filter="plus(in)">
                                      <p:cBhvr>
                                        <p:cTn id="2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8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30000"/>
                                  </p:iterate>
                                  <p:childTnLst>
                                    <p:anim calcmode="lin" valueType="num">
                                      <p:cBhvr>
                                        <p:cTn id="26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31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0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CF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/>
          <p:cNvSpPr>
            <a:spLocks noGrp="1"/>
          </p:cNvSpPr>
          <p:nvPr>
            <p:ph type="title"/>
          </p:nvPr>
        </p:nvSpPr>
        <p:spPr>
          <a:xfrm>
            <a:off x="660400" y="3467581"/>
            <a:ext cx="5972412" cy="468630"/>
          </a:xfrm>
        </p:spPr>
        <p:txBody>
          <a:bodyPr vert="horz" lIns="91440" tIns="45720" rIns="91440" bIns="45720" anchor="t">
            <a:spAutoFit/>
          </a:bodyPr>
          <a:lstStyle/>
          <a:p>
            <a:pPr algn="l">
              <a:lnSpc>
                <a:spcPct val="90000"/>
              </a:lnSpc>
              <a:spcBef>
                <a:spcPct val="0"/>
              </a:spcBef>
            </a:pPr>
            <a:r>
              <a:rPr lang="zh-CN" altLang="en-US" sz="2400" b="1" i="0" u="none" baseline="0">
                <a:solidFill>
                  <a:srgbClr val="2F2F2F"/>
                </a:solidFill>
                <a:latin typeface="微软雅黑"/>
                <a:ea typeface="微软雅黑"/>
              </a:rPr>
              <a:t>Tantangan dalam Kolaborasi dan Komunikasi Digital</a:t>
            </a:r>
          </a:p>
        </p:txBody>
      </p:sp>
      <p:sp>
        <p:nvSpPr>
          <p:cNvPr id="3" name="TextBox 3"/>
          <p:cNvSpPr txBox="1"/>
          <p:nvPr/>
        </p:nvSpPr>
        <p:spPr>
          <a:xfrm>
            <a:off x="660400" y="2529899"/>
            <a:ext cx="822713" cy="822713"/>
          </a:xfrm>
          <a:prstGeom prst="roundRect">
            <a:avLst>
              <a:gd name="adj" fmla="val 25602"/>
            </a:avLst>
          </a:prstGeom>
          <a:solidFill>
            <a:schemeClr val="accent1"/>
          </a:solidFill>
        </p:spPr>
        <p:txBody>
          <a:bodyPr vert="horz" wrap="none" lIns="91440" tIns="45720" rIns="91440" bIns="45720" rtlCol="0" anchor="ctr">
            <a:noAutofit/>
          </a:bodyPr>
          <a:lstStyle/>
          <a:p>
            <a:pPr marL="0" algn="ctr">
              <a:defRPr/>
            </a:pPr>
            <a:r>
              <a:rPr lang="en-US" sz="2800" b="1" i="0" u="none" baseline="0">
                <a:solidFill>
                  <a:srgbClr val="FFFFFF"/>
                </a:solidFill>
                <a:latin typeface="Arial"/>
                <a:ea typeface="Arial"/>
              </a:rPr>
              <a:t>04</a:t>
            </a:r>
            <a:endParaRPr lang="en-US" sz="1100"/>
          </a:p>
        </p:txBody>
      </p:sp>
    </p:spTree>
  </p:cSld>
  <p:clrMapOvr>
    <a:masterClrMapping/>
  </p:clrMapOvr>
  <p:transition spd="slow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in" filter="fade">
                                      <p:cBhvr>
                                        <p:cTn id="6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Motion origin="layout" path="M -0.46736 0.92887 C -0.37517 0.88508  -0.02552 0.75279  0.0908 0.66613  C  0.20747 0.57948  0.21649 0.50394  0.23177 0.40825  C 0.24705 0.31256 0.22118 0.15964   0.18264 0.09152  C 0.1441 0.02341  0.03802 0.0  0.0 0.0  " pathEditMode="relative" ptsTypes=""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Scale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CF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/>
          <p:cNvSpPr>
            <a:spLocks noGrp="1"/>
          </p:cNvSpPr>
          <p:nvPr>
            <p:ph type="title"/>
          </p:nvPr>
        </p:nvSpPr>
        <p:spPr>
          <a:xfrm>
            <a:off x="660400" y="0"/>
            <a:ext cx="10858500" cy="1028700"/>
          </a:xfrm>
        </p:spPr>
        <p:txBody>
          <a:bodyPr vert="horz" lIns="91440" tIns="45720" rIns="91440" bIns="45720" anchor="b">
            <a:normAutofit/>
          </a:bodyPr>
          <a:lstStyle/>
          <a:p>
            <a:pPr algn="l">
              <a:lnSpc>
                <a:spcPct val="90000"/>
              </a:lnSpc>
              <a:spcBef>
                <a:spcPct val="0"/>
              </a:spcBef>
            </a:pPr>
            <a:r>
              <a:rPr lang="zh-CN" altLang="en-US" sz="2800" b="1" i="0" u="none" baseline="0">
                <a:solidFill>
                  <a:srgbClr val="2F2F2F"/>
                </a:solidFill>
                <a:latin typeface="微软雅黑"/>
                <a:ea typeface="微软雅黑"/>
              </a:rPr>
              <a:t>Kurangnya Interaksi Sosial</a:t>
            </a:r>
          </a:p>
        </p:txBody>
      </p:sp>
      <p:sp>
        <p:nvSpPr>
          <p:cNvPr id="3" name="AutoShape 3"/>
          <p:cNvSpPr/>
          <p:nvPr/>
        </p:nvSpPr>
        <p:spPr>
          <a:xfrm>
            <a:off x="5095911" y="1090179"/>
            <a:ext cx="6745569" cy="1764000"/>
          </a:xfrm>
          <a:prstGeom prst="roundRect">
            <a:avLst>
              <a:gd name="adj" fmla="val 0"/>
            </a:avLst>
          </a:prstGeom>
          <a:solidFill>
            <a:srgbClr val="FFFFFF">
              <a:alpha val="50000"/>
            </a:srgbClr>
          </a:solidFill>
          <a:ln cap="flat">
            <a:prstDash val="solid"/>
          </a:ln>
        </p:spPr>
        <p:txBody>
          <a:bodyPr vert="horz" lIns="91440" tIns="45720" rIns="91440" bIns="45720" anchor="ctr">
            <a:normAutofit/>
          </a:bodyPr>
          <a:lstStyle/>
          <a:p>
            <a:pPr marL="0" algn="l"/>
            <a:endParaRPr/>
          </a:p>
        </p:txBody>
      </p:sp>
      <p:sp>
        <p:nvSpPr>
          <p:cNvPr id="4" name="AutoShape 4"/>
          <p:cNvSpPr/>
          <p:nvPr/>
        </p:nvSpPr>
        <p:spPr>
          <a:xfrm>
            <a:off x="5895239" y="1155176"/>
            <a:ext cx="5778809" cy="464331"/>
          </a:xfrm>
          <a:prstGeom prst="rect">
            <a:avLst/>
          </a:prstGeom>
          <a:noFill/>
          <a:ln cap="flat" cmpd="sng">
            <a:prstDash val="solid"/>
          </a:ln>
        </p:spPr>
        <p:txBody>
          <a:bodyPr vert="horz" wrap="square" lIns="108000" tIns="108000" rIns="108000" bIns="108000" anchor="b">
            <a:spAutoFit/>
          </a:bodyPr>
          <a:lstStyle/>
          <a:p>
            <a:pPr marL="0" algn="l"/>
            <a:r>
              <a:rPr lang="zh-CN" altLang="en-US" sz="1600" b="1" i="0" u="none" baseline="0">
                <a:solidFill>
                  <a:srgbClr val="2F2F2F"/>
                </a:solidFill>
                <a:latin typeface="微软雅黑"/>
                <a:ea typeface="微软雅黑"/>
              </a:rPr>
              <a:t>Isolasi</a:t>
            </a:r>
          </a:p>
        </p:txBody>
      </p:sp>
      <p:sp>
        <p:nvSpPr>
          <p:cNvPr id="5" name="AutoShape 5"/>
          <p:cNvSpPr/>
          <p:nvPr/>
        </p:nvSpPr>
        <p:spPr>
          <a:xfrm>
            <a:off x="5895241" y="1513593"/>
            <a:ext cx="5778809" cy="843380"/>
          </a:xfrm>
          <a:prstGeom prst="rect">
            <a:avLst/>
          </a:prstGeom>
          <a:noFill/>
          <a:ln cap="flat" cmpd="sng">
            <a:prstDash val="solid"/>
          </a:ln>
        </p:spPr>
        <p:txBody>
          <a:bodyPr vert="horz" wrap="square" lIns="108000" tIns="108000" rIns="108000" bIns="108000" anchor="t">
            <a:spAutoFit/>
          </a:bodyPr>
          <a:lstStyle/>
          <a:p>
            <a:pPr marL="0" algn="l">
              <a:lnSpc>
                <a:spcPct val="130000"/>
              </a:lnSpc>
            </a:pPr>
            <a:r>
              <a:rPr lang="zh-CN" altLang="en-US" sz="1400" b="0" i="0" u="none" baseline="0">
                <a:solidFill>
                  <a:srgbClr val="2F2F2F"/>
                </a:solidFill>
                <a:latin typeface="微软雅黑"/>
                <a:ea typeface="微软雅黑"/>
              </a:rPr>
              <a:t>Bekerja dari jarak jauh dapat menyebabkan isolasi dan kesepian. Penting untuk membangun komunitas dan menjaga hubungan sosial.</a:t>
            </a:r>
          </a:p>
        </p:txBody>
      </p:sp>
      <p:grpSp>
        <p:nvGrpSpPr>
          <p:cNvPr id="6" name="Group 6"/>
          <p:cNvGrpSpPr/>
          <p:nvPr/>
        </p:nvGrpSpPr>
        <p:grpSpPr>
          <a:xfrm>
            <a:off x="5311911" y="1318446"/>
            <a:ext cx="540000" cy="540000"/>
            <a:chOff x="2832175" y="5599496"/>
            <a:chExt cx="540000" cy="540000"/>
          </a:xfrm>
        </p:grpSpPr>
        <p:sp>
          <p:nvSpPr>
            <p:cNvPr id="7" name="TextBox 7"/>
            <p:cNvSpPr txBox="1"/>
            <p:nvPr/>
          </p:nvSpPr>
          <p:spPr>
            <a:xfrm>
              <a:off x="2832175" y="5599496"/>
              <a:ext cx="540000" cy="540000"/>
            </a:xfrm>
            <a:prstGeom prst="roundRect">
              <a:avLst>
                <a:gd name="adj" fmla="val 50000"/>
              </a:avLst>
            </a:prstGeom>
            <a:solidFill>
              <a:schemeClr val="accent1"/>
            </a:solidFill>
          </p:spPr>
          <p:txBody>
            <a:bodyPr vert="horz" wrap="none" lIns="108000" tIns="108000" rIns="108000" bIns="108000" rtlCol="0" anchor="ctr">
              <a:noAutofit/>
            </a:bodyPr>
            <a:lstStyle/>
            <a:p>
              <a:pPr marL="0" algn="ctr">
                <a:defRPr/>
              </a:pPr>
              <a:endParaRPr lang="en-US" sz="1100"/>
            </a:p>
          </p:txBody>
        </p:sp>
        <p:sp>
          <p:nvSpPr>
            <p:cNvPr id="8" name="Freeform 8"/>
            <p:cNvSpPr/>
            <p:nvPr/>
          </p:nvSpPr>
          <p:spPr>
            <a:xfrm>
              <a:off x="2997939" y="5722383"/>
              <a:ext cx="226228" cy="275406"/>
            </a:xfrm>
            <a:custGeom>
              <a:avLst/>
              <a:gdLst/>
              <a:ahLst/>
              <a:cxnLst/>
              <a:rect l="l" t="t" r="r" b="b"/>
              <a:pathLst>
                <a:path w="438150" h="533400">
                  <a:moveTo>
                    <a:pt x="284197" y="621"/>
                  </a:moveTo>
                  <a:cubicBezTo>
                    <a:pt x="285149" y="621"/>
                    <a:pt x="286102" y="621"/>
                    <a:pt x="286102" y="621"/>
                  </a:cubicBezTo>
                  <a:lnTo>
                    <a:pt x="286102" y="124446"/>
                  </a:lnTo>
                  <a:lnTo>
                    <a:pt x="286102" y="126351"/>
                  </a:lnTo>
                  <a:cubicBezTo>
                    <a:pt x="287055" y="141591"/>
                    <a:pt x="299437" y="153021"/>
                    <a:pt x="314677" y="153021"/>
                  </a:cubicBezTo>
                  <a:lnTo>
                    <a:pt x="314677" y="153021"/>
                  </a:lnTo>
                  <a:lnTo>
                    <a:pt x="438502" y="153021"/>
                  </a:lnTo>
                  <a:cubicBezTo>
                    <a:pt x="438502" y="153974"/>
                    <a:pt x="438502" y="154926"/>
                    <a:pt x="438502" y="154926"/>
                  </a:cubicBezTo>
                  <a:lnTo>
                    <a:pt x="438502" y="505446"/>
                  </a:lnTo>
                  <a:cubicBezTo>
                    <a:pt x="438502" y="521639"/>
                    <a:pt x="426120" y="534021"/>
                    <a:pt x="409927" y="534021"/>
                  </a:cubicBezTo>
                  <a:lnTo>
                    <a:pt x="28927" y="534021"/>
                  </a:lnTo>
                  <a:cubicBezTo>
                    <a:pt x="12734" y="534021"/>
                    <a:pt x="352" y="521639"/>
                    <a:pt x="352" y="505446"/>
                  </a:cubicBezTo>
                  <a:lnTo>
                    <a:pt x="352" y="29196"/>
                  </a:lnTo>
                  <a:cubicBezTo>
                    <a:pt x="352" y="13004"/>
                    <a:pt x="12734" y="621"/>
                    <a:pt x="28927" y="621"/>
                  </a:cubicBezTo>
                  <a:lnTo>
                    <a:pt x="284197" y="621"/>
                  </a:lnTo>
                  <a:close/>
                  <a:moveTo>
                    <a:pt x="248002" y="200646"/>
                  </a:moveTo>
                  <a:lnTo>
                    <a:pt x="152752" y="200646"/>
                  </a:lnTo>
                  <a:lnTo>
                    <a:pt x="152752" y="410196"/>
                  </a:lnTo>
                  <a:lnTo>
                    <a:pt x="171802" y="410196"/>
                  </a:lnTo>
                  <a:lnTo>
                    <a:pt x="171802" y="314946"/>
                  </a:lnTo>
                  <a:lnTo>
                    <a:pt x="248002" y="314946"/>
                  </a:lnTo>
                  <a:lnTo>
                    <a:pt x="249907" y="314946"/>
                  </a:lnTo>
                  <a:cubicBezTo>
                    <a:pt x="280387" y="313994"/>
                    <a:pt x="305152" y="288276"/>
                    <a:pt x="305152" y="257796"/>
                  </a:cubicBezTo>
                  <a:cubicBezTo>
                    <a:pt x="305152" y="226364"/>
                    <a:pt x="279434" y="200646"/>
                    <a:pt x="248002" y="200646"/>
                  </a:cubicBezTo>
                  <a:lnTo>
                    <a:pt x="248002" y="200646"/>
                  </a:lnTo>
                  <a:close/>
                  <a:moveTo>
                    <a:pt x="248002" y="219696"/>
                  </a:moveTo>
                  <a:cubicBezTo>
                    <a:pt x="268957" y="219696"/>
                    <a:pt x="286102" y="236841"/>
                    <a:pt x="286102" y="257796"/>
                  </a:cubicBezTo>
                  <a:cubicBezTo>
                    <a:pt x="286102" y="278751"/>
                    <a:pt x="268957" y="295896"/>
                    <a:pt x="248002" y="295896"/>
                  </a:cubicBezTo>
                  <a:lnTo>
                    <a:pt x="248002" y="295896"/>
                  </a:lnTo>
                  <a:lnTo>
                    <a:pt x="171802" y="295896"/>
                  </a:lnTo>
                  <a:lnTo>
                    <a:pt x="171802" y="219696"/>
                  </a:lnTo>
                  <a:lnTo>
                    <a:pt x="248002" y="219696"/>
                  </a:lnTo>
                  <a:close/>
                  <a:moveTo>
                    <a:pt x="428977" y="133971"/>
                  </a:moveTo>
                  <a:lnTo>
                    <a:pt x="314677" y="133971"/>
                  </a:lnTo>
                  <a:lnTo>
                    <a:pt x="313724" y="133971"/>
                  </a:lnTo>
                  <a:cubicBezTo>
                    <a:pt x="308962" y="133019"/>
                    <a:pt x="305152" y="129209"/>
                    <a:pt x="305152" y="124446"/>
                  </a:cubicBezTo>
                  <a:lnTo>
                    <a:pt x="305152" y="124446"/>
                  </a:lnTo>
                  <a:lnTo>
                    <a:pt x="305152" y="10146"/>
                  </a:lnTo>
                  <a:lnTo>
                    <a:pt x="428977" y="133971"/>
                  </a:lnTo>
                  <a:close/>
                </a:path>
              </a:pathLst>
            </a:custGeom>
            <a:solidFill>
              <a:srgbClr val="FFFFFF"/>
            </a:solidFill>
            <a:ln cap="flat">
              <a:prstDash val="solid"/>
            </a:ln>
          </p:spPr>
          <p:txBody>
            <a:bodyPr vert="horz" lIns="91440" tIns="45720" rIns="91440" bIns="45720" anchor="ctr">
              <a:normAutofit fontScale="77500" lnSpcReduction="20000"/>
            </a:bodyPr>
            <a:lstStyle/>
            <a:p>
              <a:pPr marL="0" algn="l"/>
              <a:endParaRPr/>
            </a:p>
          </p:txBody>
        </p:sp>
      </p:grpSp>
      <p:sp>
        <p:nvSpPr>
          <p:cNvPr id="9" name="AutoShape 9"/>
          <p:cNvSpPr/>
          <p:nvPr/>
        </p:nvSpPr>
        <p:spPr>
          <a:xfrm>
            <a:off x="5095911" y="2945024"/>
            <a:ext cx="6745569" cy="1764000"/>
          </a:xfrm>
          <a:prstGeom prst="roundRect">
            <a:avLst>
              <a:gd name="adj" fmla="val 13286"/>
            </a:avLst>
          </a:prstGeom>
          <a:solidFill>
            <a:schemeClr val="accent2">
              <a:alpha val="15000"/>
            </a:schemeClr>
          </a:solidFill>
          <a:ln cap="flat" cmpd="sng">
            <a:prstDash val="solid"/>
          </a:ln>
        </p:spPr>
        <p:txBody>
          <a:bodyPr vert="horz" lIns="180000" tIns="45720" rIns="91440" bIns="45720" anchor="ctr">
            <a:normAutofit/>
          </a:bodyPr>
          <a:lstStyle/>
          <a:p>
            <a:pPr marL="0" algn="l"/>
            <a:endParaRPr/>
          </a:p>
        </p:txBody>
      </p:sp>
      <p:sp>
        <p:nvSpPr>
          <p:cNvPr id="10" name="AutoShape 10"/>
          <p:cNvSpPr/>
          <p:nvPr/>
        </p:nvSpPr>
        <p:spPr>
          <a:xfrm>
            <a:off x="5895239" y="3028573"/>
            <a:ext cx="5778809" cy="464331"/>
          </a:xfrm>
          <a:prstGeom prst="rect">
            <a:avLst/>
          </a:prstGeom>
          <a:noFill/>
          <a:ln cap="flat" cmpd="sng">
            <a:prstDash val="solid"/>
          </a:ln>
        </p:spPr>
        <p:txBody>
          <a:bodyPr vert="horz" wrap="square" lIns="108000" tIns="108000" rIns="108000" bIns="108000" anchor="b">
            <a:spAutoFit/>
          </a:bodyPr>
          <a:lstStyle/>
          <a:p>
            <a:pPr marL="0" algn="l"/>
            <a:r>
              <a:rPr lang="zh-CN" altLang="en-US" sz="1600" b="1" i="0" u="none" baseline="0">
                <a:solidFill>
                  <a:srgbClr val="2F2F2F"/>
                </a:solidFill>
                <a:latin typeface="微软雅黑"/>
                <a:ea typeface="微软雅黑"/>
              </a:rPr>
              <a:t>Kehilangan Koneksi Pribadi</a:t>
            </a:r>
          </a:p>
        </p:txBody>
      </p:sp>
      <p:sp>
        <p:nvSpPr>
          <p:cNvPr id="11" name="AutoShape 11"/>
          <p:cNvSpPr/>
          <p:nvPr/>
        </p:nvSpPr>
        <p:spPr>
          <a:xfrm>
            <a:off x="5895241" y="3386990"/>
            <a:ext cx="5778809" cy="843380"/>
          </a:xfrm>
          <a:prstGeom prst="rect">
            <a:avLst/>
          </a:prstGeom>
          <a:noFill/>
          <a:ln cap="flat" cmpd="sng">
            <a:prstDash val="solid"/>
          </a:ln>
        </p:spPr>
        <p:txBody>
          <a:bodyPr vert="horz" wrap="square" lIns="108000" tIns="108000" rIns="108000" bIns="108000" anchor="t">
            <a:spAutoFit/>
          </a:bodyPr>
          <a:lstStyle/>
          <a:p>
            <a:pPr marL="0" algn="l">
              <a:lnSpc>
                <a:spcPct val="130000"/>
              </a:lnSpc>
            </a:pPr>
            <a:r>
              <a:rPr lang="zh-CN" altLang="en-US" sz="1400" b="0" i="0" u="none" baseline="0">
                <a:solidFill>
                  <a:srgbClr val="2F2F2F"/>
                </a:solidFill>
                <a:latin typeface="微软雅黑"/>
                <a:ea typeface="微软雅黑"/>
              </a:rPr>
              <a:t>Komunikasi digital seringkali kurang personal daripada interaksi tatap muka. Usahakan untuk membangun hubungan yang lebih dalam dengan kolega Anda.</a:t>
            </a:r>
          </a:p>
        </p:txBody>
      </p:sp>
      <p:sp>
        <p:nvSpPr>
          <p:cNvPr id="12" name="TextBox 12"/>
          <p:cNvSpPr txBox="1"/>
          <p:nvPr/>
        </p:nvSpPr>
        <p:spPr>
          <a:xfrm>
            <a:off x="5311911" y="3182699"/>
            <a:ext cx="540000" cy="540000"/>
          </a:xfrm>
          <a:prstGeom prst="roundRect">
            <a:avLst>
              <a:gd name="adj" fmla="val 50000"/>
            </a:avLst>
          </a:prstGeom>
          <a:solidFill>
            <a:schemeClr val="accent2"/>
          </a:solidFill>
        </p:spPr>
        <p:txBody>
          <a:bodyPr vert="horz" wrap="none" lIns="108000" tIns="108000" rIns="108000" bIns="108000" rtlCol="0" anchor="ctr">
            <a:noAutofit/>
          </a:bodyPr>
          <a:lstStyle/>
          <a:p>
            <a:pPr marL="0" algn="ctr">
              <a:defRPr/>
            </a:pPr>
            <a:endParaRPr lang="en-US" sz="1100"/>
          </a:p>
        </p:txBody>
      </p:sp>
      <p:sp>
        <p:nvSpPr>
          <p:cNvPr id="13" name="AutoShape 13"/>
          <p:cNvSpPr/>
          <p:nvPr/>
        </p:nvSpPr>
        <p:spPr>
          <a:xfrm>
            <a:off x="5095911" y="4802459"/>
            <a:ext cx="6745569" cy="1764000"/>
          </a:xfrm>
          <a:prstGeom prst="roundRect">
            <a:avLst>
              <a:gd name="adj" fmla="val 0"/>
            </a:avLst>
          </a:prstGeom>
          <a:solidFill>
            <a:srgbClr val="FFFFFF">
              <a:alpha val="50000"/>
            </a:srgbClr>
          </a:solidFill>
          <a:ln cap="flat">
            <a:prstDash val="solid"/>
          </a:ln>
        </p:spPr>
        <p:txBody>
          <a:bodyPr vert="horz" lIns="91440" tIns="45720" rIns="91440" bIns="45720" anchor="ctr">
            <a:normAutofit/>
          </a:bodyPr>
          <a:lstStyle/>
          <a:p>
            <a:pPr marL="0" algn="l"/>
            <a:endParaRPr/>
          </a:p>
        </p:txBody>
      </p:sp>
      <p:sp>
        <p:nvSpPr>
          <p:cNvPr id="14" name="AutoShape 14"/>
          <p:cNvSpPr/>
          <p:nvPr/>
        </p:nvSpPr>
        <p:spPr>
          <a:xfrm>
            <a:off x="5895239" y="4876598"/>
            <a:ext cx="5735483" cy="464331"/>
          </a:xfrm>
          <a:prstGeom prst="rect">
            <a:avLst/>
          </a:prstGeom>
          <a:noFill/>
          <a:ln cap="flat" cmpd="sng">
            <a:prstDash val="solid"/>
          </a:ln>
        </p:spPr>
        <p:txBody>
          <a:bodyPr vert="horz" wrap="square" lIns="108000" tIns="108000" rIns="108000" bIns="108000" anchor="b">
            <a:spAutoFit/>
          </a:bodyPr>
          <a:lstStyle/>
          <a:p>
            <a:pPr marL="0" algn="l"/>
            <a:r>
              <a:rPr lang="zh-CN" altLang="en-US" sz="1600" b="1" i="0" u="none" baseline="0">
                <a:solidFill>
                  <a:srgbClr val="2F2F2F"/>
                </a:solidFill>
                <a:latin typeface="微软雅黑"/>
                <a:ea typeface="微软雅黑"/>
              </a:rPr>
              <a:t>Solusi: Kegiatan Sosial Virtual</a:t>
            </a:r>
          </a:p>
        </p:txBody>
      </p:sp>
      <p:sp>
        <p:nvSpPr>
          <p:cNvPr id="15" name="AutoShape 15"/>
          <p:cNvSpPr/>
          <p:nvPr/>
        </p:nvSpPr>
        <p:spPr>
          <a:xfrm>
            <a:off x="5895241" y="5235015"/>
            <a:ext cx="5735483" cy="750563"/>
          </a:xfrm>
          <a:prstGeom prst="rect">
            <a:avLst/>
          </a:prstGeom>
          <a:noFill/>
          <a:ln cap="flat" cmpd="sng">
            <a:prstDash val="solid"/>
          </a:ln>
        </p:spPr>
        <p:txBody>
          <a:bodyPr vert="horz" wrap="square" lIns="108000" tIns="108000" rIns="108000" bIns="108000" anchor="t">
            <a:spAutoFit/>
          </a:bodyPr>
          <a:lstStyle/>
          <a:p>
            <a:pPr marL="0" algn="l">
              <a:lnSpc>
                <a:spcPct val="130000"/>
              </a:lnSpc>
            </a:pPr>
            <a:r>
              <a:rPr lang="zh-CN" altLang="en-US" sz="1400" b="0" i="0" u="none" baseline="0">
                <a:solidFill>
                  <a:srgbClr val="2F2F2F"/>
                </a:solidFill>
                <a:latin typeface="微软雅黑"/>
                <a:ea typeface="微软雅黑"/>
              </a:rPr>
              <a:t>Adakan kegiatan sosial virtual seperti kopi pagi virtual atau permainan tim online untuk mempromosikan interaksi sosial.</a:t>
            </a:r>
          </a:p>
        </p:txBody>
      </p:sp>
      <p:sp>
        <p:nvSpPr>
          <p:cNvPr id="16" name="TextBox 16"/>
          <p:cNvSpPr txBox="1"/>
          <p:nvPr/>
        </p:nvSpPr>
        <p:spPr>
          <a:xfrm>
            <a:off x="5311911" y="5039868"/>
            <a:ext cx="540000" cy="54000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</p:spPr>
        <p:txBody>
          <a:bodyPr vert="horz" wrap="none" lIns="108000" tIns="108000" rIns="108000" bIns="108000" rtlCol="0" anchor="ctr">
            <a:noAutofit/>
          </a:bodyPr>
          <a:lstStyle/>
          <a:p>
            <a:pPr marL="0" algn="ctr">
              <a:defRPr/>
            </a:pPr>
            <a:endParaRPr lang="en-US" sz="1100"/>
          </a:p>
        </p:txBody>
      </p:sp>
      <p:sp>
        <p:nvSpPr>
          <p:cNvPr id="17" name="Freeform 17"/>
          <p:cNvSpPr/>
          <p:nvPr/>
        </p:nvSpPr>
        <p:spPr>
          <a:xfrm>
            <a:off x="5463453" y="3308262"/>
            <a:ext cx="255736" cy="280324"/>
          </a:xfrm>
          <a:custGeom>
            <a:avLst/>
            <a:gdLst/>
            <a:ahLst/>
            <a:cxnLst/>
            <a:rect l="l" t="t" r="r" b="b"/>
            <a:pathLst>
              <a:path w="495300" h="542925">
                <a:moveTo>
                  <a:pt x="248770" y="621"/>
                </a:moveTo>
                <a:cubicBezTo>
                  <a:pt x="385930" y="621"/>
                  <a:pt x="496420" y="111111"/>
                  <a:pt x="496420" y="248271"/>
                </a:cubicBezTo>
                <a:cubicBezTo>
                  <a:pt x="496420" y="358761"/>
                  <a:pt x="424030" y="452106"/>
                  <a:pt x="324017" y="484491"/>
                </a:cubicBezTo>
                <a:lnTo>
                  <a:pt x="346877" y="524496"/>
                </a:lnTo>
                <a:lnTo>
                  <a:pt x="420220" y="524496"/>
                </a:lnTo>
                <a:lnTo>
                  <a:pt x="420220" y="543546"/>
                </a:lnTo>
                <a:lnTo>
                  <a:pt x="77320" y="543546"/>
                </a:lnTo>
                <a:lnTo>
                  <a:pt x="77320" y="524496"/>
                </a:lnTo>
                <a:lnTo>
                  <a:pt x="150663" y="524496"/>
                </a:lnTo>
                <a:lnTo>
                  <a:pt x="173523" y="484491"/>
                </a:lnTo>
                <a:cubicBezTo>
                  <a:pt x="73510" y="453059"/>
                  <a:pt x="1120" y="358761"/>
                  <a:pt x="1120" y="248271"/>
                </a:cubicBezTo>
                <a:cubicBezTo>
                  <a:pt x="1120" y="111111"/>
                  <a:pt x="111610" y="621"/>
                  <a:pt x="248770" y="621"/>
                </a:cubicBezTo>
                <a:close/>
                <a:moveTo>
                  <a:pt x="192573" y="489254"/>
                </a:moveTo>
                <a:lnTo>
                  <a:pt x="172570" y="524496"/>
                </a:lnTo>
                <a:lnTo>
                  <a:pt x="324970" y="524496"/>
                </a:lnTo>
                <a:lnTo>
                  <a:pt x="304967" y="489254"/>
                </a:lnTo>
                <a:cubicBezTo>
                  <a:pt x="286870" y="493064"/>
                  <a:pt x="267820" y="495921"/>
                  <a:pt x="248770" y="495921"/>
                </a:cubicBezTo>
                <a:cubicBezTo>
                  <a:pt x="229720" y="495921"/>
                  <a:pt x="210670" y="493064"/>
                  <a:pt x="192573" y="489254"/>
                </a:cubicBezTo>
                <a:close/>
                <a:moveTo>
                  <a:pt x="248770" y="143496"/>
                </a:moveTo>
                <a:cubicBezTo>
                  <a:pt x="190667" y="143496"/>
                  <a:pt x="143995" y="190169"/>
                  <a:pt x="143995" y="248271"/>
                </a:cubicBezTo>
                <a:cubicBezTo>
                  <a:pt x="143995" y="306374"/>
                  <a:pt x="190667" y="353046"/>
                  <a:pt x="248770" y="353046"/>
                </a:cubicBezTo>
                <a:cubicBezTo>
                  <a:pt x="306873" y="353046"/>
                  <a:pt x="353545" y="306374"/>
                  <a:pt x="353545" y="248271"/>
                </a:cubicBezTo>
                <a:cubicBezTo>
                  <a:pt x="353545" y="190169"/>
                  <a:pt x="306873" y="143496"/>
                  <a:pt x="248770" y="143496"/>
                </a:cubicBezTo>
                <a:close/>
                <a:moveTo>
                  <a:pt x="367833" y="114921"/>
                </a:moveTo>
                <a:cubicBezTo>
                  <a:pt x="360213" y="114921"/>
                  <a:pt x="353545" y="121589"/>
                  <a:pt x="353545" y="129209"/>
                </a:cubicBezTo>
                <a:cubicBezTo>
                  <a:pt x="353545" y="136829"/>
                  <a:pt x="360213" y="143496"/>
                  <a:pt x="367833" y="143496"/>
                </a:cubicBezTo>
                <a:cubicBezTo>
                  <a:pt x="375452" y="143496"/>
                  <a:pt x="382120" y="136829"/>
                  <a:pt x="382120" y="129209"/>
                </a:cubicBezTo>
                <a:cubicBezTo>
                  <a:pt x="382120" y="121589"/>
                  <a:pt x="375452" y="114921"/>
                  <a:pt x="367833" y="114921"/>
                </a:cubicBezTo>
                <a:close/>
              </a:path>
            </a:pathLst>
          </a:custGeom>
          <a:solidFill>
            <a:srgbClr val="FFFFFF"/>
          </a:solidFill>
          <a:ln cap="flat">
            <a:prstDash val="solid"/>
          </a:ln>
        </p:spPr>
        <p:txBody>
          <a:bodyPr vert="horz" lIns="91440" tIns="45720" rIns="91440" bIns="45720" anchor="ctr">
            <a:normAutofit fontScale="85000" lnSpcReduction="20000"/>
          </a:bodyPr>
          <a:lstStyle/>
          <a:p>
            <a:pPr marL="0" algn="l"/>
            <a:endParaRPr/>
          </a:p>
        </p:txBody>
      </p:sp>
      <p:sp>
        <p:nvSpPr>
          <p:cNvPr id="18" name="Freeform 18"/>
          <p:cNvSpPr/>
          <p:nvPr/>
        </p:nvSpPr>
        <p:spPr>
          <a:xfrm>
            <a:off x="5449126" y="5216255"/>
            <a:ext cx="265570" cy="211472"/>
          </a:xfrm>
          <a:custGeom>
            <a:avLst/>
            <a:gdLst/>
            <a:ahLst/>
            <a:cxnLst/>
            <a:rect l="l" t="t" r="r" b="b"/>
            <a:pathLst>
              <a:path w="514350" h="409575">
                <a:moveTo>
                  <a:pt x="486767" y="621"/>
                </a:moveTo>
                <a:cubicBezTo>
                  <a:pt x="502960" y="621"/>
                  <a:pt x="515342" y="13004"/>
                  <a:pt x="515342" y="29196"/>
                </a:cubicBezTo>
                <a:lnTo>
                  <a:pt x="515342" y="324471"/>
                </a:lnTo>
                <a:cubicBezTo>
                  <a:pt x="515342" y="340664"/>
                  <a:pt x="502960" y="353046"/>
                  <a:pt x="486767" y="353046"/>
                </a:cubicBezTo>
                <a:lnTo>
                  <a:pt x="192445" y="353046"/>
                </a:lnTo>
                <a:lnTo>
                  <a:pt x="115292" y="410196"/>
                </a:lnTo>
                <a:lnTo>
                  <a:pt x="115292" y="353046"/>
                </a:lnTo>
                <a:lnTo>
                  <a:pt x="29567" y="353046"/>
                </a:lnTo>
                <a:cubicBezTo>
                  <a:pt x="13374" y="353046"/>
                  <a:pt x="992" y="340664"/>
                  <a:pt x="992" y="324471"/>
                </a:cubicBezTo>
                <a:lnTo>
                  <a:pt x="992" y="29196"/>
                </a:lnTo>
                <a:cubicBezTo>
                  <a:pt x="992" y="13004"/>
                  <a:pt x="13374" y="621"/>
                  <a:pt x="29567" y="621"/>
                </a:cubicBezTo>
                <a:lnTo>
                  <a:pt x="486767" y="621"/>
                </a:lnTo>
                <a:close/>
                <a:moveTo>
                  <a:pt x="124817" y="143496"/>
                </a:moveTo>
                <a:cubicBezTo>
                  <a:pt x="106720" y="143496"/>
                  <a:pt x="91480" y="158736"/>
                  <a:pt x="91480" y="176834"/>
                </a:cubicBezTo>
                <a:cubicBezTo>
                  <a:pt x="91480" y="194931"/>
                  <a:pt x="106720" y="210171"/>
                  <a:pt x="124817" y="210171"/>
                </a:cubicBezTo>
                <a:cubicBezTo>
                  <a:pt x="142914" y="210171"/>
                  <a:pt x="158155" y="194931"/>
                  <a:pt x="158155" y="176834"/>
                </a:cubicBezTo>
                <a:cubicBezTo>
                  <a:pt x="158155" y="157784"/>
                  <a:pt x="142914" y="143496"/>
                  <a:pt x="124817" y="143496"/>
                </a:cubicBezTo>
                <a:close/>
                <a:moveTo>
                  <a:pt x="258167" y="143496"/>
                </a:moveTo>
                <a:cubicBezTo>
                  <a:pt x="240070" y="143496"/>
                  <a:pt x="224830" y="158736"/>
                  <a:pt x="224830" y="176834"/>
                </a:cubicBezTo>
                <a:cubicBezTo>
                  <a:pt x="224830" y="194931"/>
                  <a:pt x="240070" y="210171"/>
                  <a:pt x="258167" y="210171"/>
                </a:cubicBezTo>
                <a:cubicBezTo>
                  <a:pt x="276264" y="210171"/>
                  <a:pt x="291505" y="194931"/>
                  <a:pt x="291505" y="176834"/>
                </a:cubicBezTo>
                <a:cubicBezTo>
                  <a:pt x="291505" y="157784"/>
                  <a:pt x="276264" y="143496"/>
                  <a:pt x="258167" y="143496"/>
                </a:cubicBezTo>
                <a:close/>
                <a:moveTo>
                  <a:pt x="391517" y="143496"/>
                </a:moveTo>
                <a:cubicBezTo>
                  <a:pt x="373420" y="143496"/>
                  <a:pt x="358180" y="158736"/>
                  <a:pt x="358180" y="176834"/>
                </a:cubicBezTo>
                <a:cubicBezTo>
                  <a:pt x="358180" y="194931"/>
                  <a:pt x="373420" y="210171"/>
                  <a:pt x="391517" y="210171"/>
                </a:cubicBezTo>
                <a:cubicBezTo>
                  <a:pt x="409614" y="210171"/>
                  <a:pt x="424855" y="194931"/>
                  <a:pt x="424855" y="176834"/>
                </a:cubicBezTo>
                <a:cubicBezTo>
                  <a:pt x="424855" y="157784"/>
                  <a:pt x="409614" y="143496"/>
                  <a:pt x="391517" y="143496"/>
                </a:cubicBezTo>
                <a:close/>
              </a:path>
            </a:pathLst>
          </a:custGeom>
          <a:solidFill>
            <a:srgbClr val="FFFFFF"/>
          </a:solidFill>
          <a:ln cap="flat">
            <a:prstDash val="solid"/>
          </a:ln>
        </p:spPr>
        <p:txBody>
          <a:bodyPr vert="horz" lIns="91440" tIns="45720" rIns="91440" bIns="45720" anchor="ctr">
            <a:normAutofit fontScale="47500" lnSpcReduction="20000"/>
          </a:bodyPr>
          <a:lstStyle/>
          <a:p>
            <a:pPr marL="0" algn="l"/>
            <a:endParaRPr/>
          </a:p>
        </p:txBody>
      </p:sp>
      <p:grpSp>
        <p:nvGrpSpPr>
          <p:cNvPr id="19" name="Group 19"/>
          <p:cNvGrpSpPr/>
          <p:nvPr/>
        </p:nvGrpSpPr>
        <p:grpSpPr>
          <a:xfrm>
            <a:off x="1066145" y="1458129"/>
            <a:ext cx="2144259" cy="847433"/>
            <a:chOff x="2982846" y="5773204"/>
            <a:chExt cx="1267825" cy="501058"/>
          </a:xfrm>
          <a:solidFill>
            <a:srgbClr val="778495">
              <a:alpha val="30000"/>
            </a:srgbClr>
          </a:solidFill>
        </p:grpSpPr>
        <p:sp>
          <p:nvSpPr>
            <p:cNvPr id="20" name="AutoShape 20"/>
            <p:cNvSpPr/>
            <p:nvPr/>
          </p:nvSpPr>
          <p:spPr>
            <a:xfrm>
              <a:off x="2982846" y="5773204"/>
              <a:ext cx="1267825" cy="410651"/>
            </a:xfrm>
            <a:prstGeom prst="roundRect">
              <a:avLst>
                <a:gd name="adj" fmla="val 17661"/>
              </a:avLst>
            </a:prstGeom>
            <a:solidFill>
              <a:schemeClr val="accent1"/>
            </a:solidFill>
            <a:ln cap="flat">
              <a:prstDash val="solid"/>
            </a:ln>
          </p:spPr>
          <p:txBody>
            <a:bodyPr vert="horz" wrap="none" lIns="91440" tIns="45720" rIns="91440" bIns="45720" anchor="ctr">
              <a:noAutofit/>
            </a:bodyPr>
            <a:lstStyle/>
            <a:p>
              <a:pPr marL="0" algn="ctr"/>
              <a:endParaRPr/>
            </a:p>
          </p:txBody>
        </p:sp>
        <p:sp>
          <p:nvSpPr>
            <p:cNvPr id="21" name="AutoShape 21"/>
            <p:cNvSpPr/>
            <p:nvPr/>
          </p:nvSpPr>
          <p:spPr>
            <a:xfrm rot="10800000">
              <a:off x="3421951" y="6175759"/>
              <a:ext cx="114263" cy="98503"/>
            </a:xfrm>
            <a:prstGeom prst="triangle">
              <a:avLst/>
            </a:prstGeom>
            <a:solidFill>
              <a:schemeClr val="accent1"/>
            </a:solidFill>
            <a:ln cap="flat">
              <a:prstDash val="solid"/>
            </a:ln>
          </p:spPr>
          <p:txBody>
            <a:bodyPr vert="horz" lIns="91440" tIns="45720" rIns="91440" bIns="45720" anchor="ctr">
              <a:normAutofit fontScale="25000" lnSpcReduction="20000"/>
            </a:bodyPr>
            <a:lstStyle/>
            <a:p>
              <a:pPr marL="0" algn="l"/>
              <a:endParaRPr/>
            </a:p>
          </p:txBody>
        </p:sp>
      </p:grpSp>
      <p:grpSp>
        <p:nvGrpSpPr>
          <p:cNvPr id="22" name="Group 22"/>
          <p:cNvGrpSpPr/>
          <p:nvPr/>
        </p:nvGrpSpPr>
        <p:grpSpPr>
          <a:xfrm>
            <a:off x="298196" y="2329535"/>
            <a:ext cx="4638460" cy="3714457"/>
            <a:chOff x="673100" y="2696492"/>
            <a:chExt cx="4441012" cy="3347500"/>
          </a:xfrm>
        </p:grpSpPr>
        <p:sp>
          <p:nvSpPr>
            <p:cNvPr id="23" name="Freeform 23"/>
            <p:cNvSpPr/>
            <p:nvPr/>
          </p:nvSpPr>
          <p:spPr>
            <a:xfrm>
              <a:off x="937917" y="5087455"/>
              <a:ext cx="146867" cy="370592"/>
            </a:xfrm>
            <a:custGeom>
              <a:avLst/>
              <a:gdLst/>
              <a:ahLst/>
              <a:cxnLst/>
              <a:rect l="l" t="t" r="r" b="b"/>
              <a:pathLst>
                <a:path w="98" h="247">
                  <a:moveTo>
                    <a:pt x="85" y="170"/>
                  </a:moveTo>
                  <a:cubicBezTo>
                    <a:pt x="36" y="201"/>
                    <a:pt x="36" y="201"/>
                    <a:pt x="36" y="201"/>
                  </a:cubicBezTo>
                  <a:cubicBezTo>
                    <a:pt x="94" y="135"/>
                    <a:pt x="94" y="135"/>
                    <a:pt x="94" y="135"/>
                  </a:cubicBezTo>
                  <a:cubicBezTo>
                    <a:pt x="98" y="116"/>
                    <a:pt x="98" y="95"/>
                    <a:pt x="95" y="72"/>
                  </a:cubicBezTo>
                  <a:cubicBezTo>
                    <a:pt x="53" y="98"/>
                    <a:pt x="53" y="98"/>
                    <a:pt x="53" y="98"/>
                  </a:cubicBezTo>
                  <a:cubicBezTo>
                    <a:pt x="91" y="55"/>
                    <a:pt x="91" y="55"/>
                    <a:pt x="91" y="55"/>
                  </a:cubicBezTo>
                  <a:cubicBezTo>
                    <a:pt x="87" y="38"/>
                    <a:pt x="80" y="19"/>
                    <a:pt x="70" y="0"/>
                  </a:cubicBezTo>
                  <a:cubicBezTo>
                    <a:pt x="70" y="0"/>
                    <a:pt x="48" y="15"/>
                    <a:pt x="31" y="49"/>
                  </a:cubicBezTo>
                  <a:cubicBezTo>
                    <a:pt x="38" y="68"/>
                    <a:pt x="38" y="68"/>
                    <a:pt x="38" y="68"/>
                  </a:cubicBezTo>
                  <a:cubicBezTo>
                    <a:pt x="27" y="58"/>
                    <a:pt x="27" y="58"/>
                    <a:pt x="27" y="58"/>
                  </a:cubicBezTo>
                  <a:cubicBezTo>
                    <a:pt x="9" y="98"/>
                    <a:pt x="0" y="159"/>
                    <a:pt x="33" y="247"/>
                  </a:cubicBezTo>
                  <a:cubicBezTo>
                    <a:pt x="33" y="247"/>
                    <a:pt x="66" y="219"/>
                    <a:pt x="85" y="170"/>
                  </a:cubicBezTo>
                  <a:close/>
                </a:path>
              </a:pathLst>
            </a:custGeom>
            <a:solidFill>
              <a:srgbClr val="D3E7E0"/>
            </a:solidFill>
          </p:spPr>
          <p:txBody>
            <a:bodyPr vert="horz" wrap="square" lIns="91440" tIns="45720" rIns="91440" bIns="45720" anchor="t">
              <a:prstTxWarp prst="textNoShape">
                <a:avLst/>
              </a:prstTxWarp>
              <a:normAutofit/>
            </a:bodyPr>
            <a:lstStyle/>
            <a:p>
              <a:pPr marL="0" algn="l"/>
              <a:endParaRPr/>
            </a:p>
          </p:txBody>
        </p:sp>
        <p:sp>
          <p:nvSpPr>
            <p:cNvPr id="24" name="Freeform 24"/>
            <p:cNvSpPr/>
            <p:nvPr/>
          </p:nvSpPr>
          <p:spPr>
            <a:xfrm>
              <a:off x="673100" y="5397930"/>
              <a:ext cx="465713" cy="334065"/>
            </a:xfrm>
            <a:custGeom>
              <a:avLst/>
              <a:gdLst/>
              <a:ahLst/>
              <a:cxnLst/>
              <a:rect l="l" t="t" r="r" b="b"/>
              <a:pathLst>
                <a:path w="311" h="223">
                  <a:moveTo>
                    <a:pt x="173" y="195"/>
                  </a:moveTo>
                  <a:cubicBezTo>
                    <a:pt x="256" y="172"/>
                    <a:pt x="256" y="172"/>
                    <a:pt x="256" y="172"/>
                  </a:cubicBezTo>
                  <a:cubicBezTo>
                    <a:pt x="124" y="170"/>
                    <a:pt x="124" y="170"/>
                    <a:pt x="124" y="170"/>
                  </a:cubicBezTo>
                  <a:cubicBezTo>
                    <a:pt x="100" y="155"/>
                    <a:pt x="76" y="135"/>
                    <a:pt x="55" y="108"/>
                  </a:cubicBezTo>
                  <a:cubicBezTo>
                    <a:pt x="126" y="88"/>
                    <a:pt x="126" y="88"/>
                    <a:pt x="126" y="88"/>
                  </a:cubicBezTo>
                  <a:cubicBezTo>
                    <a:pt x="39" y="87"/>
                    <a:pt x="39" y="87"/>
                    <a:pt x="39" y="87"/>
                  </a:cubicBezTo>
                  <a:cubicBezTo>
                    <a:pt x="25" y="65"/>
                    <a:pt x="11" y="40"/>
                    <a:pt x="0" y="10"/>
                  </a:cubicBezTo>
                  <a:cubicBezTo>
                    <a:pt x="0" y="10"/>
                    <a:pt x="38" y="0"/>
                    <a:pt x="93" y="15"/>
                  </a:cubicBezTo>
                  <a:cubicBezTo>
                    <a:pt x="107" y="42"/>
                    <a:pt x="107" y="42"/>
                    <a:pt x="107" y="42"/>
                  </a:cubicBezTo>
                  <a:cubicBezTo>
                    <a:pt x="107" y="19"/>
                    <a:pt x="107" y="19"/>
                    <a:pt x="107" y="19"/>
                  </a:cubicBezTo>
                  <a:cubicBezTo>
                    <a:pt x="168" y="39"/>
                    <a:pt x="246" y="90"/>
                    <a:pt x="311" y="214"/>
                  </a:cubicBezTo>
                  <a:cubicBezTo>
                    <a:pt x="311" y="214"/>
                    <a:pt x="247" y="223"/>
                    <a:pt x="173" y="195"/>
                  </a:cubicBezTo>
                  <a:close/>
                </a:path>
              </a:pathLst>
            </a:custGeom>
            <a:solidFill>
              <a:srgbClr val="D3E7E0"/>
            </a:solidFill>
          </p:spPr>
          <p:txBody>
            <a:bodyPr vert="horz" wrap="square" lIns="91440" tIns="45720" rIns="91440" bIns="45720" anchor="t">
              <a:prstTxWarp prst="textNoShape">
                <a:avLst/>
              </a:prstTxWarp>
              <a:normAutofit/>
            </a:bodyPr>
            <a:lstStyle/>
            <a:p>
              <a:pPr marL="0" algn="l"/>
              <a:endParaRPr/>
            </a:p>
          </p:txBody>
        </p:sp>
        <p:sp>
          <p:nvSpPr>
            <p:cNvPr id="25" name="Freeform 25"/>
            <p:cNvSpPr/>
            <p:nvPr/>
          </p:nvSpPr>
          <p:spPr>
            <a:xfrm>
              <a:off x="1096959" y="5225190"/>
              <a:ext cx="230574" cy="543332"/>
            </a:xfrm>
            <a:custGeom>
              <a:avLst/>
              <a:gdLst/>
              <a:ahLst/>
              <a:cxnLst/>
              <a:rect l="l" t="t" r="r" b="b"/>
              <a:pathLst>
                <a:path w="154" h="362">
                  <a:moveTo>
                    <a:pt x="124" y="254"/>
                  </a:moveTo>
                  <a:cubicBezTo>
                    <a:pt x="48" y="293"/>
                    <a:pt x="48" y="293"/>
                    <a:pt x="48" y="293"/>
                  </a:cubicBezTo>
                  <a:cubicBezTo>
                    <a:pt x="143" y="202"/>
                    <a:pt x="143" y="202"/>
                    <a:pt x="143" y="202"/>
                  </a:cubicBezTo>
                  <a:cubicBezTo>
                    <a:pt x="150" y="175"/>
                    <a:pt x="154" y="144"/>
                    <a:pt x="152" y="109"/>
                  </a:cubicBezTo>
                  <a:cubicBezTo>
                    <a:pt x="86" y="143"/>
                    <a:pt x="86" y="143"/>
                    <a:pt x="86" y="143"/>
                  </a:cubicBezTo>
                  <a:cubicBezTo>
                    <a:pt x="149" y="84"/>
                    <a:pt x="149" y="84"/>
                    <a:pt x="149" y="84"/>
                  </a:cubicBezTo>
                  <a:cubicBezTo>
                    <a:pt x="144" y="57"/>
                    <a:pt x="137" y="30"/>
                    <a:pt x="125" y="0"/>
                  </a:cubicBezTo>
                  <a:cubicBezTo>
                    <a:pt x="125" y="0"/>
                    <a:pt x="90" y="19"/>
                    <a:pt x="60" y="67"/>
                  </a:cubicBezTo>
                  <a:cubicBezTo>
                    <a:pt x="68" y="97"/>
                    <a:pt x="68" y="97"/>
                    <a:pt x="68" y="97"/>
                  </a:cubicBezTo>
                  <a:cubicBezTo>
                    <a:pt x="52" y="80"/>
                    <a:pt x="52" y="80"/>
                    <a:pt x="52" y="80"/>
                  </a:cubicBezTo>
                  <a:cubicBezTo>
                    <a:pt x="21" y="136"/>
                    <a:pt x="0" y="227"/>
                    <a:pt x="37" y="362"/>
                  </a:cubicBezTo>
                  <a:cubicBezTo>
                    <a:pt x="37" y="362"/>
                    <a:pt x="90" y="324"/>
                    <a:pt x="124" y="254"/>
                  </a:cubicBezTo>
                  <a:close/>
                </a:path>
              </a:pathLst>
            </a:custGeom>
            <a:solidFill>
              <a:srgbClr val="D3E7E0"/>
            </a:solidFill>
          </p:spPr>
          <p:txBody>
            <a:bodyPr vert="horz" wrap="square" lIns="91440" tIns="45720" rIns="91440" bIns="45720" anchor="t">
              <a:prstTxWarp prst="textNoShape">
                <a:avLst/>
              </a:prstTxWarp>
              <a:normAutofit/>
            </a:bodyPr>
            <a:lstStyle/>
            <a:p>
              <a:pPr marL="0" algn="l"/>
              <a:endParaRPr/>
            </a:p>
          </p:txBody>
        </p:sp>
        <p:sp>
          <p:nvSpPr>
            <p:cNvPr id="26" name="Freeform 26"/>
            <p:cNvSpPr/>
            <p:nvPr/>
          </p:nvSpPr>
          <p:spPr>
            <a:xfrm>
              <a:off x="870952" y="5282263"/>
              <a:ext cx="309714" cy="560834"/>
            </a:xfrm>
            <a:custGeom>
              <a:avLst/>
              <a:gdLst/>
              <a:ahLst/>
              <a:cxnLst/>
              <a:rect l="l" t="t" r="r" b="b"/>
              <a:pathLst>
                <a:path w="207" h="374">
                  <a:moveTo>
                    <a:pt x="203" y="373"/>
                  </a:moveTo>
                  <a:cubicBezTo>
                    <a:pt x="203" y="373"/>
                    <a:pt x="203" y="373"/>
                    <a:pt x="202" y="373"/>
                  </a:cubicBezTo>
                  <a:cubicBezTo>
                    <a:pt x="200" y="374"/>
                    <a:pt x="197" y="372"/>
                    <a:pt x="197" y="369"/>
                  </a:cubicBezTo>
                  <a:cubicBezTo>
                    <a:pt x="177" y="233"/>
                    <a:pt x="3" y="10"/>
                    <a:pt x="1" y="8"/>
                  </a:cubicBezTo>
                  <a:cubicBezTo>
                    <a:pt x="0" y="6"/>
                    <a:pt x="0" y="3"/>
                    <a:pt x="2" y="1"/>
                  </a:cubicBezTo>
                  <a:cubicBezTo>
                    <a:pt x="4" y="0"/>
                    <a:pt x="7" y="0"/>
                    <a:pt x="8" y="2"/>
                  </a:cubicBezTo>
                  <a:cubicBezTo>
                    <a:pt x="9" y="3"/>
                    <a:pt x="53" y="59"/>
                    <a:pt x="100" y="132"/>
                  </a:cubicBezTo>
                  <a:cubicBezTo>
                    <a:pt x="162" y="230"/>
                    <a:pt x="198" y="310"/>
                    <a:pt x="206" y="368"/>
                  </a:cubicBezTo>
                  <a:cubicBezTo>
                    <a:pt x="207" y="370"/>
                    <a:pt x="205" y="372"/>
                    <a:pt x="203" y="373"/>
                  </a:cubicBezTo>
                  <a:close/>
                </a:path>
              </a:pathLst>
            </a:custGeom>
            <a:solidFill>
              <a:srgbClr val="D3E7E0"/>
            </a:solidFill>
          </p:spPr>
          <p:txBody>
            <a:bodyPr vert="horz" wrap="square" lIns="91440" tIns="45720" rIns="91440" bIns="45720" anchor="t">
              <a:prstTxWarp prst="textNoShape">
                <a:avLst/>
              </a:prstTxWarp>
              <a:normAutofit/>
            </a:bodyPr>
            <a:lstStyle/>
            <a:p>
              <a:pPr marL="0" algn="l"/>
              <a:endParaRPr/>
            </a:p>
          </p:txBody>
        </p:sp>
        <p:sp>
          <p:nvSpPr>
            <p:cNvPr id="27" name="Freeform 27"/>
            <p:cNvSpPr/>
            <p:nvPr/>
          </p:nvSpPr>
          <p:spPr>
            <a:xfrm>
              <a:off x="3949830" y="5149094"/>
              <a:ext cx="226008" cy="298299"/>
            </a:xfrm>
            <a:custGeom>
              <a:avLst/>
              <a:gdLst/>
              <a:ahLst/>
              <a:cxnLst/>
              <a:rect l="l" t="t" r="r" b="b"/>
              <a:pathLst>
                <a:path w="151" h="199">
                  <a:moveTo>
                    <a:pt x="68" y="156"/>
                  </a:moveTo>
                  <a:cubicBezTo>
                    <a:pt x="126" y="160"/>
                    <a:pt x="126" y="160"/>
                    <a:pt x="126" y="160"/>
                  </a:cubicBezTo>
                  <a:cubicBezTo>
                    <a:pt x="43" y="129"/>
                    <a:pt x="43" y="129"/>
                    <a:pt x="43" y="129"/>
                  </a:cubicBezTo>
                  <a:cubicBezTo>
                    <a:pt x="31" y="114"/>
                    <a:pt x="20" y="96"/>
                    <a:pt x="13" y="74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8" y="57"/>
                    <a:pt x="8" y="57"/>
                    <a:pt x="8" y="57"/>
                  </a:cubicBezTo>
                  <a:cubicBezTo>
                    <a:pt x="3" y="40"/>
                    <a:pt x="1" y="21"/>
                    <a:pt x="0" y="0"/>
                  </a:cubicBezTo>
                  <a:cubicBezTo>
                    <a:pt x="0" y="0"/>
                    <a:pt x="27" y="2"/>
                    <a:pt x="58" y="24"/>
                  </a:cubicBezTo>
                  <a:cubicBezTo>
                    <a:pt x="61" y="44"/>
                    <a:pt x="61" y="44"/>
                    <a:pt x="61" y="44"/>
                  </a:cubicBezTo>
                  <a:cubicBezTo>
                    <a:pt x="66" y="30"/>
                    <a:pt x="66" y="30"/>
                    <a:pt x="66" y="30"/>
                  </a:cubicBezTo>
                  <a:cubicBezTo>
                    <a:pt x="100" y="56"/>
                    <a:pt x="138" y="106"/>
                    <a:pt x="151" y="199"/>
                  </a:cubicBezTo>
                  <a:cubicBezTo>
                    <a:pt x="151" y="199"/>
                    <a:pt x="108" y="190"/>
                    <a:pt x="68" y="156"/>
                  </a:cubicBezTo>
                  <a:close/>
                </a:path>
              </a:pathLst>
            </a:custGeom>
            <a:solidFill>
              <a:srgbClr val="D3E7E0"/>
            </a:solidFill>
          </p:spPr>
          <p:txBody>
            <a:bodyPr vert="horz" wrap="square" lIns="91440" tIns="45720" rIns="91440" bIns="45720" anchor="t">
              <a:prstTxWarp prst="textNoShape">
                <a:avLst/>
              </a:prstTxWarp>
              <a:normAutofit fontScale="92500" lnSpcReduction="10000"/>
            </a:bodyPr>
            <a:lstStyle/>
            <a:p>
              <a:pPr marL="0" algn="l"/>
              <a:endParaRPr/>
            </a:p>
          </p:txBody>
        </p:sp>
        <p:sp>
          <p:nvSpPr>
            <p:cNvPr id="28" name="Freeform 28"/>
            <p:cNvSpPr/>
            <p:nvPr/>
          </p:nvSpPr>
          <p:spPr>
            <a:xfrm>
              <a:off x="4161379" y="5255629"/>
              <a:ext cx="273949" cy="490064"/>
            </a:xfrm>
            <a:custGeom>
              <a:avLst/>
              <a:gdLst/>
              <a:ahLst/>
              <a:cxnLst/>
              <a:rect l="l" t="t" r="r" b="b"/>
              <a:pathLst>
                <a:path w="183" h="327">
                  <a:moveTo>
                    <a:pt x="113" y="245"/>
                  </a:moveTo>
                  <a:cubicBezTo>
                    <a:pt x="29" y="263"/>
                    <a:pt x="29" y="263"/>
                    <a:pt x="29" y="263"/>
                  </a:cubicBezTo>
                  <a:cubicBezTo>
                    <a:pt x="145" y="200"/>
                    <a:pt x="145" y="200"/>
                    <a:pt x="145" y="200"/>
                  </a:cubicBezTo>
                  <a:cubicBezTo>
                    <a:pt x="159" y="175"/>
                    <a:pt x="170" y="146"/>
                    <a:pt x="177" y="112"/>
                  </a:cubicBezTo>
                  <a:cubicBezTo>
                    <a:pt x="104" y="128"/>
                    <a:pt x="104" y="128"/>
                    <a:pt x="104" y="128"/>
                  </a:cubicBezTo>
                  <a:cubicBezTo>
                    <a:pt x="180" y="87"/>
                    <a:pt x="180" y="87"/>
                    <a:pt x="180" y="87"/>
                  </a:cubicBezTo>
                  <a:cubicBezTo>
                    <a:pt x="183" y="60"/>
                    <a:pt x="183" y="31"/>
                    <a:pt x="178" y="0"/>
                  </a:cubicBezTo>
                  <a:cubicBezTo>
                    <a:pt x="178" y="0"/>
                    <a:pt x="140" y="10"/>
                    <a:pt x="99" y="48"/>
                  </a:cubicBezTo>
                  <a:cubicBezTo>
                    <a:pt x="99" y="79"/>
                    <a:pt x="99" y="79"/>
                    <a:pt x="99" y="79"/>
                  </a:cubicBezTo>
                  <a:cubicBezTo>
                    <a:pt x="88" y="58"/>
                    <a:pt x="88" y="58"/>
                    <a:pt x="88" y="58"/>
                  </a:cubicBezTo>
                  <a:cubicBezTo>
                    <a:pt x="44" y="105"/>
                    <a:pt x="0" y="187"/>
                    <a:pt x="1" y="327"/>
                  </a:cubicBezTo>
                  <a:cubicBezTo>
                    <a:pt x="1" y="327"/>
                    <a:pt x="62" y="304"/>
                    <a:pt x="113" y="245"/>
                  </a:cubicBezTo>
                  <a:close/>
                </a:path>
              </a:pathLst>
            </a:custGeom>
            <a:solidFill>
              <a:srgbClr val="D3E7E0"/>
            </a:solidFill>
          </p:spPr>
          <p:txBody>
            <a:bodyPr vert="horz" wrap="square" lIns="91440" tIns="45720" rIns="91440" bIns="45720" anchor="t">
              <a:prstTxWarp prst="textNoShape">
                <a:avLst/>
              </a:prstTxWarp>
              <a:normAutofit/>
            </a:bodyPr>
            <a:lstStyle/>
            <a:p>
              <a:pPr marL="0" algn="l"/>
              <a:endParaRPr/>
            </a:p>
          </p:txBody>
        </p:sp>
        <p:sp>
          <p:nvSpPr>
            <p:cNvPr id="29" name="Freeform 29"/>
            <p:cNvSpPr/>
            <p:nvPr/>
          </p:nvSpPr>
          <p:spPr>
            <a:xfrm>
              <a:off x="3755022" y="5376623"/>
              <a:ext cx="413967" cy="379723"/>
            </a:xfrm>
            <a:custGeom>
              <a:avLst/>
              <a:gdLst/>
              <a:ahLst/>
              <a:cxnLst/>
              <a:rect l="l" t="t" r="r" b="b"/>
              <a:pathLst>
                <a:path w="276" h="253">
                  <a:moveTo>
                    <a:pt x="143" y="213"/>
                  </a:moveTo>
                  <a:cubicBezTo>
                    <a:pt x="228" y="202"/>
                    <a:pt x="228" y="202"/>
                    <a:pt x="228" y="202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77" y="162"/>
                    <a:pt x="56" y="138"/>
                    <a:pt x="39" y="109"/>
                  </a:cubicBezTo>
                  <a:cubicBezTo>
                    <a:pt x="113" y="100"/>
                    <a:pt x="113" y="100"/>
                    <a:pt x="113" y="100"/>
                  </a:cubicBezTo>
                  <a:cubicBezTo>
                    <a:pt x="27" y="86"/>
                    <a:pt x="27" y="86"/>
                    <a:pt x="27" y="86"/>
                  </a:cubicBezTo>
                  <a:cubicBezTo>
                    <a:pt x="16" y="62"/>
                    <a:pt x="7" y="34"/>
                    <a:pt x="0" y="3"/>
                  </a:cubicBezTo>
                  <a:cubicBezTo>
                    <a:pt x="0" y="3"/>
                    <a:pt x="40" y="0"/>
                    <a:pt x="91" y="22"/>
                  </a:cubicBezTo>
                  <a:cubicBezTo>
                    <a:pt x="101" y="51"/>
                    <a:pt x="101" y="51"/>
                    <a:pt x="101" y="51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62" y="58"/>
                    <a:pt x="231" y="120"/>
                    <a:pt x="276" y="253"/>
                  </a:cubicBezTo>
                  <a:cubicBezTo>
                    <a:pt x="276" y="253"/>
                    <a:pt x="211" y="252"/>
                    <a:pt x="143" y="213"/>
                  </a:cubicBezTo>
                  <a:close/>
                </a:path>
              </a:pathLst>
            </a:custGeom>
            <a:solidFill>
              <a:srgbClr val="D3E7E0"/>
            </a:solidFill>
          </p:spPr>
          <p:txBody>
            <a:bodyPr vert="horz" wrap="square" lIns="91440" tIns="45720" rIns="91440" bIns="45720" anchor="t">
              <a:prstTxWarp prst="textNoShape">
                <a:avLst/>
              </a:prstTxWarp>
              <a:normAutofit/>
            </a:bodyPr>
            <a:lstStyle/>
            <a:p>
              <a:pPr marL="0" algn="l"/>
              <a:endParaRPr/>
            </a:p>
          </p:txBody>
        </p:sp>
        <p:sp>
          <p:nvSpPr>
            <p:cNvPr id="30" name="Freeform 30"/>
            <p:cNvSpPr/>
            <p:nvPr/>
          </p:nvSpPr>
          <p:spPr>
            <a:xfrm>
              <a:off x="4126375" y="5240410"/>
              <a:ext cx="72292" cy="633887"/>
            </a:xfrm>
            <a:custGeom>
              <a:avLst/>
              <a:gdLst/>
              <a:ahLst/>
              <a:cxnLst/>
              <a:rect l="l" t="t" r="r" b="b"/>
              <a:pathLst>
                <a:path w="48" h="423">
                  <a:moveTo>
                    <a:pt x="43" y="423"/>
                  </a:moveTo>
                  <a:cubicBezTo>
                    <a:pt x="43" y="423"/>
                    <a:pt x="44" y="423"/>
                    <a:pt x="44" y="423"/>
                  </a:cubicBezTo>
                  <a:cubicBezTo>
                    <a:pt x="46" y="422"/>
                    <a:pt x="48" y="419"/>
                    <a:pt x="47" y="417"/>
                  </a:cubicBezTo>
                  <a:cubicBezTo>
                    <a:pt x="0" y="287"/>
                    <a:pt x="48" y="8"/>
                    <a:pt x="48" y="6"/>
                  </a:cubicBezTo>
                  <a:cubicBezTo>
                    <a:pt x="48" y="3"/>
                    <a:pt x="47" y="1"/>
                    <a:pt x="44" y="0"/>
                  </a:cubicBezTo>
                  <a:cubicBezTo>
                    <a:pt x="42" y="0"/>
                    <a:pt x="39" y="1"/>
                    <a:pt x="39" y="4"/>
                  </a:cubicBezTo>
                  <a:cubicBezTo>
                    <a:pt x="39" y="5"/>
                    <a:pt x="26" y="76"/>
                    <a:pt x="20" y="162"/>
                  </a:cubicBezTo>
                  <a:cubicBezTo>
                    <a:pt x="12" y="278"/>
                    <a:pt x="18" y="365"/>
                    <a:pt x="38" y="420"/>
                  </a:cubicBezTo>
                  <a:cubicBezTo>
                    <a:pt x="39" y="422"/>
                    <a:pt x="41" y="423"/>
                    <a:pt x="43" y="423"/>
                  </a:cubicBezTo>
                  <a:close/>
                </a:path>
              </a:pathLst>
            </a:custGeom>
            <a:solidFill>
              <a:srgbClr val="D3E7E0"/>
            </a:solidFill>
          </p:spPr>
          <p:txBody>
            <a:bodyPr vert="horz" wrap="square" lIns="91440" tIns="45720" rIns="91440" bIns="45720" anchor="t">
              <a:prstTxWarp prst="textNoShape">
                <a:avLst/>
              </a:prstTxWarp>
              <a:normAutofit/>
            </a:bodyPr>
            <a:lstStyle/>
            <a:p>
              <a:pPr marL="0" algn="l"/>
              <a:endParaRPr/>
            </a:p>
          </p:txBody>
        </p:sp>
        <p:sp>
          <p:nvSpPr>
            <p:cNvPr id="31" name="AutoShape 31"/>
            <p:cNvSpPr/>
            <p:nvPr/>
          </p:nvSpPr>
          <p:spPr>
            <a:xfrm>
              <a:off x="924981" y="5765478"/>
              <a:ext cx="4189131" cy="278514"/>
            </a:xfrm>
            <a:prstGeom prst="ellipse">
              <a:avLst/>
            </a:prstGeom>
            <a:solidFill>
              <a:srgbClr val="778495">
                <a:alpha val="15000"/>
              </a:srgbClr>
            </a:solidFill>
            <a:ln cap="flat" cmpd="sng">
              <a:prstDash val="solid"/>
            </a:ln>
          </p:spPr>
          <p:txBody>
            <a:bodyPr vert="horz" lIns="180000" tIns="45720" rIns="91440" bIns="45720" anchor="ctr">
              <a:normAutofit fontScale="55000" lnSpcReduction="20000"/>
            </a:bodyPr>
            <a:lstStyle/>
            <a:p>
              <a:pPr marL="0" algn="l"/>
              <a:endParaRPr/>
            </a:p>
          </p:txBody>
        </p:sp>
        <p:sp>
          <p:nvSpPr>
            <p:cNvPr id="32" name="Freeform 32"/>
            <p:cNvSpPr/>
            <p:nvPr/>
          </p:nvSpPr>
          <p:spPr>
            <a:xfrm>
              <a:off x="1209583" y="4654464"/>
              <a:ext cx="643018" cy="1260925"/>
            </a:xfrm>
            <a:custGeom>
              <a:avLst/>
              <a:gdLst/>
              <a:ahLst/>
              <a:cxnLst/>
              <a:rect l="l" t="t" r="r" b="b"/>
              <a:pathLst>
                <a:path w="429" h="841">
                  <a:moveTo>
                    <a:pt x="26" y="833"/>
                  </a:moveTo>
                  <a:cubicBezTo>
                    <a:pt x="8" y="825"/>
                    <a:pt x="0" y="800"/>
                    <a:pt x="9" y="777"/>
                  </a:cubicBezTo>
                  <a:cubicBezTo>
                    <a:pt x="306" y="0"/>
                    <a:pt x="306" y="0"/>
                    <a:pt x="306" y="0"/>
                  </a:cubicBezTo>
                  <a:cubicBezTo>
                    <a:pt x="429" y="53"/>
                    <a:pt x="429" y="53"/>
                    <a:pt x="429" y="53"/>
                  </a:cubicBezTo>
                  <a:cubicBezTo>
                    <a:pt x="79" y="806"/>
                    <a:pt x="79" y="806"/>
                    <a:pt x="79" y="806"/>
                  </a:cubicBezTo>
                  <a:cubicBezTo>
                    <a:pt x="69" y="829"/>
                    <a:pt x="45" y="841"/>
                    <a:pt x="26" y="833"/>
                  </a:cubicBezTo>
                  <a:close/>
                </a:path>
              </a:pathLst>
            </a:custGeom>
            <a:solidFill>
              <a:srgbClr val="ECB867"/>
            </a:solidFill>
          </p:spPr>
          <p:txBody>
            <a:bodyPr vert="horz" wrap="square" lIns="91440" tIns="45720" rIns="91440" bIns="45720" anchor="t">
              <a:prstTxWarp prst="textNoShape">
                <a:avLst/>
              </a:prstTxWarp>
              <a:normAutofit/>
            </a:bodyPr>
            <a:lstStyle/>
            <a:p>
              <a:pPr marL="0" algn="l"/>
              <a:endParaRPr/>
            </a:p>
          </p:txBody>
        </p:sp>
        <p:sp>
          <p:nvSpPr>
            <p:cNvPr id="33" name="Freeform 33"/>
            <p:cNvSpPr/>
            <p:nvPr/>
          </p:nvSpPr>
          <p:spPr>
            <a:xfrm>
              <a:off x="1701169" y="4659030"/>
              <a:ext cx="645301" cy="1257881"/>
            </a:xfrm>
            <a:custGeom>
              <a:avLst/>
              <a:gdLst/>
              <a:ahLst/>
              <a:cxnLst/>
              <a:rect l="l" t="t" r="r" b="b"/>
              <a:pathLst>
                <a:path w="431" h="839">
                  <a:moveTo>
                    <a:pt x="404" y="831"/>
                  </a:moveTo>
                  <a:cubicBezTo>
                    <a:pt x="385" y="839"/>
                    <a:pt x="362" y="828"/>
                    <a:pt x="352" y="805"/>
                  </a:cubicBezTo>
                  <a:cubicBezTo>
                    <a:pt x="0" y="51"/>
                    <a:pt x="0" y="51"/>
                    <a:pt x="0" y="51"/>
                  </a:cubicBezTo>
                  <a:cubicBezTo>
                    <a:pt x="123" y="0"/>
                    <a:pt x="123" y="0"/>
                    <a:pt x="123" y="0"/>
                  </a:cubicBezTo>
                  <a:cubicBezTo>
                    <a:pt x="422" y="775"/>
                    <a:pt x="422" y="775"/>
                    <a:pt x="422" y="775"/>
                  </a:cubicBezTo>
                  <a:cubicBezTo>
                    <a:pt x="431" y="799"/>
                    <a:pt x="423" y="824"/>
                    <a:pt x="404" y="831"/>
                  </a:cubicBezTo>
                  <a:close/>
                </a:path>
              </a:pathLst>
            </a:custGeom>
            <a:solidFill>
              <a:srgbClr val="ECB867"/>
            </a:solidFill>
          </p:spPr>
          <p:txBody>
            <a:bodyPr vert="horz" wrap="square" lIns="91440" tIns="45720" rIns="91440" bIns="45720" anchor="t">
              <a:prstTxWarp prst="textNoShape">
                <a:avLst/>
              </a:prstTxWarp>
              <a:normAutofit/>
            </a:bodyPr>
            <a:lstStyle/>
            <a:p>
              <a:pPr marL="0" algn="l"/>
              <a:endParaRPr/>
            </a:p>
          </p:txBody>
        </p:sp>
        <p:sp>
          <p:nvSpPr>
            <p:cNvPr id="34" name="Freeform 34"/>
            <p:cNvSpPr/>
            <p:nvPr/>
          </p:nvSpPr>
          <p:spPr>
            <a:xfrm>
              <a:off x="1883800" y="2864666"/>
              <a:ext cx="283080" cy="592033"/>
            </a:xfrm>
            <a:custGeom>
              <a:avLst/>
              <a:gdLst/>
              <a:ahLst/>
              <a:cxnLst/>
              <a:rect l="l" t="t" r="r" b="b"/>
              <a:pathLst>
                <a:path w="189" h="395">
                  <a:moveTo>
                    <a:pt x="84" y="0"/>
                  </a:moveTo>
                  <a:cubicBezTo>
                    <a:pt x="84" y="0"/>
                    <a:pt x="107" y="16"/>
                    <a:pt x="118" y="72"/>
                  </a:cubicBezTo>
                  <a:cubicBezTo>
                    <a:pt x="123" y="100"/>
                    <a:pt x="115" y="155"/>
                    <a:pt x="115" y="155"/>
                  </a:cubicBezTo>
                  <a:cubicBezTo>
                    <a:pt x="115" y="155"/>
                    <a:pt x="189" y="268"/>
                    <a:pt x="178" y="331"/>
                  </a:cubicBezTo>
                  <a:cubicBezTo>
                    <a:pt x="166" y="395"/>
                    <a:pt x="42" y="357"/>
                    <a:pt x="42" y="357"/>
                  </a:cubicBezTo>
                  <a:cubicBezTo>
                    <a:pt x="0" y="257"/>
                    <a:pt x="0" y="257"/>
                    <a:pt x="0" y="257"/>
                  </a:cubicBezTo>
                  <a:cubicBezTo>
                    <a:pt x="37" y="164"/>
                    <a:pt x="37" y="164"/>
                    <a:pt x="37" y="164"/>
                  </a:cubicBezTo>
                  <a:lnTo>
                    <a:pt x="84" y="0"/>
                  </a:lnTo>
                  <a:close/>
                </a:path>
              </a:pathLst>
            </a:custGeom>
            <a:solidFill>
              <a:srgbClr val="361B00"/>
            </a:solidFill>
          </p:spPr>
          <p:txBody>
            <a:bodyPr vert="horz" wrap="square" lIns="91440" tIns="45720" rIns="91440" bIns="45720" anchor="t">
              <a:prstTxWarp prst="textNoShape">
                <a:avLst/>
              </a:prstTxWarp>
              <a:normAutofit/>
            </a:bodyPr>
            <a:lstStyle/>
            <a:p>
              <a:pPr marL="0" algn="l"/>
              <a:endParaRPr/>
            </a:p>
          </p:txBody>
        </p:sp>
        <p:sp>
          <p:nvSpPr>
            <p:cNvPr id="35" name="Freeform 35"/>
            <p:cNvSpPr/>
            <p:nvPr/>
          </p:nvSpPr>
          <p:spPr>
            <a:xfrm>
              <a:off x="948571" y="3281677"/>
              <a:ext cx="1555419" cy="1731204"/>
            </a:xfrm>
            <a:custGeom>
              <a:avLst/>
              <a:gdLst/>
              <a:ahLst/>
              <a:cxnLst/>
              <a:rect l="l" t="t" r="r" b="b"/>
              <a:pathLst>
                <a:path w="1038" h="1155">
                  <a:moveTo>
                    <a:pt x="323" y="0"/>
                  </a:moveTo>
                  <a:cubicBezTo>
                    <a:pt x="323" y="0"/>
                    <a:pt x="0" y="164"/>
                    <a:pt x="51" y="610"/>
                  </a:cubicBezTo>
                  <a:cubicBezTo>
                    <a:pt x="98" y="1019"/>
                    <a:pt x="476" y="1155"/>
                    <a:pt x="757" y="1058"/>
                  </a:cubicBezTo>
                  <a:cubicBezTo>
                    <a:pt x="1038" y="962"/>
                    <a:pt x="946" y="680"/>
                    <a:pt x="946" y="680"/>
                  </a:cubicBezTo>
                  <a:lnTo>
                    <a:pt x="323" y="0"/>
                  </a:lnTo>
                  <a:close/>
                </a:path>
              </a:pathLst>
            </a:custGeom>
            <a:solidFill>
              <a:schemeClr val="accent2">
                <a:lumMod val="60000"/>
                <a:lumOff val="40000"/>
              </a:schemeClr>
            </a:solidFill>
          </p:spPr>
          <p:txBody>
            <a:bodyPr vert="horz" wrap="square" lIns="91440" tIns="45720" rIns="91440" bIns="45720" anchor="t">
              <a:prstTxWarp prst="textNoShape">
                <a:avLst/>
              </a:prstTxWarp>
              <a:normAutofit/>
            </a:bodyPr>
            <a:lstStyle/>
            <a:p>
              <a:pPr marL="0" algn="l"/>
              <a:endParaRPr/>
            </a:p>
          </p:txBody>
        </p:sp>
        <p:sp>
          <p:nvSpPr>
            <p:cNvPr id="36" name="Freeform 36"/>
            <p:cNvSpPr/>
            <p:nvPr/>
          </p:nvSpPr>
          <p:spPr>
            <a:xfrm>
              <a:off x="2468224" y="3185034"/>
              <a:ext cx="139257" cy="105014"/>
            </a:xfrm>
            <a:custGeom>
              <a:avLst/>
              <a:gdLst/>
              <a:ahLst/>
              <a:cxnLst/>
              <a:rect l="l" t="t" r="r" b="b"/>
              <a:pathLst>
                <a:path w="183" h="138">
                  <a:moveTo>
                    <a:pt x="155" y="0"/>
                  </a:moveTo>
                  <a:lnTo>
                    <a:pt x="183" y="138"/>
                  </a:lnTo>
                  <a:lnTo>
                    <a:pt x="0" y="125"/>
                  </a:lnTo>
                  <a:lnTo>
                    <a:pt x="0" y="56"/>
                  </a:lnTo>
                  <a:lnTo>
                    <a:pt x="155" y="0"/>
                  </a:lnTo>
                  <a:close/>
                </a:path>
              </a:pathLst>
            </a:custGeom>
            <a:solidFill>
              <a:srgbClr val="E69892"/>
            </a:solidFill>
          </p:spPr>
          <p:txBody>
            <a:bodyPr vert="horz" wrap="square" lIns="91440" tIns="45720" rIns="91440" bIns="45720" anchor="t">
              <a:prstTxWarp prst="textNoShape">
                <a:avLst/>
              </a:prstTxWarp>
              <a:normAutofit fontScale="25000" lnSpcReduction="20000"/>
            </a:bodyPr>
            <a:lstStyle/>
            <a:p>
              <a:pPr marL="0" algn="l"/>
              <a:endParaRPr/>
            </a:p>
          </p:txBody>
        </p:sp>
        <p:sp>
          <p:nvSpPr>
            <p:cNvPr id="37" name="Freeform 37"/>
            <p:cNvSpPr/>
            <p:nvPr/>
          </p:nvSpPr>
          <p:spPr>
            <a:xfrm>
              <a:off x="2188188" y="3257326"/>
              <a:ext cx="549420" cy="754120"/>
            </a:xfrm>
            <a:custGeom>
              <a:avLst/>
              <a:gdLst/>
              <a:ahLst/>
              <a:cxnLst/>
              <a:rect l="l" t="t" r="r" b="b"/>
              <a:pathLst>
                <a:path w="367" h="503">
                  <a:moveTo>
                    <a:pt x="95" y="160"/>
                  </a:moveTo>
                  <a:cubicBezTo>
                    <a:pt x="133" y="0"/>
                    <a:pt x="133" y="0"/>
                    <a:pt x="133" y="0"/>
                  </a:cubicBezTo>
                  <a:cubicBezTo>
                    <a:pt x="278" y="12"/>
                    <a:pt x="278" y="12"/>
                    <a:pt x="278" y="12"/>
                  </a:cubicBezTo>
                  <a:cubicBezTo>
                    <a:pt x="278" y="12"/>
                    <a:pt x="367" y="382"/>
                    <a:pt x="230" y="445"/>
                  </a:cubicBezTo>
                  <a:cubicBezTo>
                    <a:pt x="103" y="503"/>
                    <a:pt x="0" y="384"/>
                    <a:pt x="0" y="384"/>
                  </a:cubicBezTo>
                  <a:lnTo>
                    <a:pt x="95" y="160"/>
                  </a:lnTo>
                  <a:close/>
                </a:path>
              </a:pathLst>
            </a:custGeom>
            <a:solidFill>
              <a:srgbClr val="FEDECA"/>
            </a:solidFill>
          </p:spPr>
          <p:txBody>
            <a:bodyPr vert="horz" wrap="square" lIns="91440" tIns="45720" rIns="91440" bIns="45720" anchor="t">
              <a:prstTxWarp prst="textNoShape">
                <a:avLst/>
              </a:prstTxWarp>
              <a:normAutofit/>
            </a:bodyPr>
            <a:lstStyle/>
            <a:p>
              <a:pPr marL="0" algn="l"/>
              <a:endParaRPr/>
            </a:p>
          </p:txBody>
        </p:sp>
        <p:sp>
          <p:nvSpPr>
            <p:cNvPr id="38" name="Freeform 38"/>
            <p:cNvSpPr/>
            <p:nvPr/>
          </p:nvSpPr>
          <p:spPr>
            <a:xfrm>
              <a:off x="2298529" y="3510728"/>
              <a:ext cx="845436" cy="423859"/>
            </a:xfrm>
            <a:custGeom>
              <a:avLst/>
              <a:gdLst/>
              <a:ahLst/>
              <a:cxnLst/>
              <a:rect l="l" t="t" r="r" b="b"/>
              <a:pathLst>
                <a:path w="564" h="283">
                  <a:moveTo>
                    <a:pt x="0" y="283"/>
                  </a:moveTo>
                  <a:cubicBezTo>
                    <a:pt x="439" y="283"/>
                    <a:pt x="439" y="283"/>
                    <a:pt x="439" y="283"/>
                  </a:cubicBezTo>
                  <a:cubicBezTo>
                    <a:pt x="564" y="0"/>
                    <a:pt x="564" y="0"/>
                    <a:pt x="564" y="0"/>
                  </a:cubicBezTo>
                  <a:cubicBezTo>
                    <a:pt x="142" y="0"/>
                    <a:pt x="142" y="0"/>
                    <a:pt x="142" y="0"/>
                  </a:cubicBezTo>
                  <a:cubicBezTo>
                    <a:pt x="132" y="0"/>
                    <a:pt x="122" y="6"/>
                    <a:pt x="118" y="15"/>
                  </a:cubicBezTo>
                  <a:lnTo>
                    <a:pt x="0" y="283"/>
                  </a:lnTo>
                  <a:close/>
                </a:path>
              </a:pathLst>
            </a:custGeom>
            <a:solidFill>
              <a:srgbClr val="CC2323"/>
            </a:solidFill>
          </p:spPr>
          <p:txBody>
            <a:bodyPr vert="horz" wrap="square" lIns="91440" tIns="45720" rIns="91440" bIns="45720" anchor="t">
              <a:prstTxWarp prst="textNoShape">
                <a:avLst/>
              </a:prstTxWarp>
              <a:normAutofit/>
            </a:bodyPr>
            <a:lstStyle/>
            <a:p>
              <a:pPr marL="0" algn="l"/>
              <a:endParaRPr/>
            </a:p>
          </p:txBody>
        </p:sp>
        <p:sp>
          <p:nvSpPr>
            <p:cNvPr id="39" name="AutoShape 39"/>
            <p:cNvSpPr/>
            <p:nvPr/>
          </p:nvSpPr>
          <p:spPr>
            <a:xfrm>
              <a:off x="1461463" y="4432262"/>
              <a:ext cx="662043" cy="148389"/>
            </a:xfrm>
            <a:prstGeom prst="ellipse">
              <a:avLst/>
            </a:prstGeom>
            <a:solidFill>
              <a:srgbClr val="A8681B"/>
            </a:solidFill>
          </p:spPr>
          <p:txBody>
            <a:bodyPr vert="horz" wrap="square" lIns="91440" tIns="45720" rIns="91440" bIns="45720" anchor="t">
              <a:prstTxWarp prst="textNoShape">
                <a:avLst/>
              </a:prstTxWarp>
              <a:normAutofit fontScale="25000" lnSpcReduction="20000"/>
            </a:bodyPr>
            <a:lstStyle/>
            <a:p>
              <a:pPr marL="0" algn="l"/>
              <a:endParaRPr/>
            </a:p>
          </p:txBody>
        </p:sp>
        <p:sp>
          <p:nvSpPr>
            <p:cNvPr id="40" name="Freeform 40"/>
            <p:cNvSpPr/>
            <p:nvPr/>
          </p:nvSpPr>
          <p:spPr>
            <a:xfrm>
              <a:off x="2355601" y="3510728"/>
              <a:ext cx="834782" cy="423859"/>
            </a:xfrm>
            <a:custGeom>
              <a:avLst/>
              <a:gdLst/>
              <a:ahLst/>
              <a:cxnLst/>
              <a:rect l="l" t="t" r="r" b="b"/>
              <a:pathLst>
                <a:path w="557" h="283">
                  <a:moveTo>
                    <a:pt x="0" y="283"/>
                  </a:moveTo>
                  <a:cubicBezTo>
                    <a:pt x="439" y="283"/>
                    <a:pt x="439" y="283"/>
                    <a:pt x="439" y="283"/>
                  </a:cubicBezTo>
                  <a:cubicBezTo>
                    <a:pt x="550" y="30"/>
                    <a:pt x="550" y="30"/>
                    <a:pt x="550" y="30"/>
                  </a:cubicBezTo>
                  <a:cubicBezTo>
                    <a:pt x="557" y="16"/>
                    <a:pt x="546" y="0"/>
                    <a:pt x="531" y="0"/>
                  </a:cubicBezTo>
                  <a:cubicBezTo>
                    <a:pt x="125" y="0"/>
                    <a:pt x="125" y="0"/>
                    <a:pt x="125" y="0"/>
                  </a:cubicBezTo>
                  <a:lnTo>
                    <a:pt x="0" y="283"/>
                  </a:lnTo>
                  <a:close/>
                </a:path>
              </a:pathLst>
            </a:custGeom>
            <a:solidFill>
              <a:schemeClr val="accent1"/>
            </a:solidFill>
          </p:spPr>
          <p:txBody>
            <a:bodyPr vert="horz" wrap="square" lIns="91440" tIns="45720" rIns="91440" bIns="45720" anchor="t">
              <a:prstTxWarp prst="textNoShape">
                <a:avLst/>
              </a:prstTxWarp>
              <a:normAutofit/>
            </a:bodyPr>
            <a:lstStyle/>
            <a:p>
              <a:pPr marL="0" algn="l"/>
              <a:endParaRPr/>
            </a:p>
          </p:txBody>
        </p:sp>
        <p:sp>
          <p:nvSpPr>
            <p:cNvPr id="41" name="AutoShape 41"/>
            <p:cNvSpPr/>
            <p:nvPr/>
          </p:nvSpPr>
          <p:spPr>
            <a:xfrm>
              <a:off x="2714017" y="3666727"/>
              <a:ext cx="110340" cy="112623"/>
            </a:xfrm>
            <a:prstGeom prst="ellipse">
              <a:avLst/>
            </a:prstGeom>
            <a:solidFill>
              <a:srgbClr val="FFFFFF"/>
            </a:solidFill>
          </p:spPr>
          <p:txBody>
            <a:bodyPr vert="horz" wrap="square" lIns="91440" tIns="45720" rIns="91440" bIns="45720" anchor="t">
              <a:prstTxWarp prst="textNoShape">
                <a:avLst/>
              </a:prstTxWarp>
              <a:normAutofit fontScale="25000" lnSpcReduction="20000"/>
            </a:bodyPr>
            <a:lstStyle/>
            <a:p>
              <a:pPr marL="0" algn="l"/>
              <a:endParaRPr/>
            </a:p>
          </p:txBody>
        </p:sp>
        <p:sp>
          <p:nvSpPr>
            <p:cNvPr id="42" name="Freeform 42"/>
            <p:cNvSpPr/>
            <p:nvPr/>
          </p:nvSpPr>
          <p:spPr>
            <a:xfrm>
              <a:off x="1368625" y="2918695"/>
              <a:ext cx="470278" cy="494629"/>
            </a:xfrm>
            <a:custGeom>
              <a:avLst/>
              <a:gdLst/>
              <a:ahLst/>
              <a:cxnLst/>
              <a:rect l="l" t="t" r="r" b="b"/>
              <a:pathLst>
                <a:path w="314" h="330">
                  <a:moveTo>
                    <a:pt x="222" y="11"/>
                  </a:moveTo>
                  <a:cubicBezTo>
                    <a:pt x="222" y="11"/>
                    <a:pt x="185" y="5"/>
                    <a:pt x="145" y="40"/>
                  </a:cubicBezTo>
                  <a:cubicBezTo>
                    <a:pt x="106" y="75"/>
                    <a:pt x="113" y="131"/>
                    <a:pt x="113" y="131"/>
                  </a:cubicBezTo>
                  <a:cubicBezTo>
                    <a:pt x="113" y="131"/>
                    <a:pt x="47" y="150"/>
                    <a:pt x="24" y="223"/>
                  </a:cubicBezTo>
                  <a:cubicBezTo>
                    <a:pt x="0" y="296"/>
                    <a:pt x="56" y="330"/>
                    <a:pt x="56" y="330"/>
                  </a:cubicBezTo>
                  <a:cubicBezTo>
                    <a:pt x="253" y="316"/>
                    <a:pt x="253" y="316"/>
                    <a:pt x="253" y="316"/>
                  </a:cubicBezTo>
                  <a:cubicBezTo>
                    <a:pt x="314" y="75"/>
                    <a:pt x="314" y="75"/>
                    <a:pt x="314" y="75"/>
                  </a:cubicBezTo>
                  <a:cubicBezTo>
                    <a:pt x="263" y="0"/>
                    <a:pt x="263" y="0"/>
                    <a:pt x="263" y="0"/>
                  </a:cubicBezTo>
                  <a:lnTo>
                    <a:pt x="222" y="11"/>
                  </a:lnTo>
                  <a:close/>
                </a:path>
              </a:pathLst>
            </a:custGeom>
            <a:solidFill>
              <a:srgbClr val="361B00"/>
            </a:solidFill>
          </p:spPr>
          <p:txBody>
            <a:bodyPr vert="horz" wrap="square" lIns="91440" tIns="45720" rIns="91440" bIns="45720" anchor="t">
              <a:prstTxWarp prst="textNoShape">
                <a:avLst/>
              </a:prstTxWarp>
              <a:normAutofit/>
            </a:bodyPr>
            <a:lstStyle/>
            <a:p>
              <a:pPr marL="0" algn="l"/>
              <a:endParaRPr/>
            </a:p>
          </p:txBody>
        </p:sp>
        <p:sp>
          <p:nvSpPr>
            <p:cNvPr id="43" name="Freeform 43"/>
            <p:cNvSpPr/>
            <p:nvPr/>
          </p:nvSpPr>
          <p:spPr>
            <a:xfrm>
              <a:off x="2213300" y="5394887"/>
              <a:ext cx="318846" cy="251881"/>
            </a:xfrm>
            <a:custGeom>
              <a:avLst/>
              <a:gdLst/>
              <a:ahLst/>
              <a:cxnLst/>
              <a:rect l="l" t="t" r="r" b="b"/>
              <a:pathLst>
                <a:path w="419" h="331">
                  <a:moveTo>
                    <a:pt x="398" y="0"/>
                  </a:moveTo>
                  <a:lnTo>
                    <a:pt x="419" y="331"/>
                  </a:lnTo>
                  <a:lnTo>
                    <a:pt x="0" y="331"/>
                  </a:lnTo>
                  <a:lnTo>
                    <a:pt x="0" y="0"/>
                  </a:lnTo>
                  <a:lnTo>
                    <a:pt x="398" y="0"/>
                  </a:lnTo>
                  <a:close/>
                </a:path>
              </a:pathLst>
            </a:custGeom>
            <a:solidFill>
              <a:srgbClr val="FEDECA"/>
            </a:solidFill>
          </p:spPr>
          <p:txBody>
            <a:bodyPr vert="horz" wrap="square" lIns="91440" tIns="45720" rIns="91440" bIns="45720" anchor="t">
              <a:prstTxWarp prst="textNoShape">
                <a:avLst/>
              </a:prstTxWarp>
              <a:normAutofit fontScale="85000" lnSpcReduction="20000"/>
            </a:bodyPr>
            <a:lstStyle/>
            <a:p>
              <a:pPr marL="0" algn="l"/>
              <a:endParaRPr/>
            </a:p>
          </p:txBody>
        </p:sp>
        <p:sp>
          <p:nvSpPr>
            <p:cNvPr id="44" name="Freeform 44"/>
            <p:cNvSpPr/>
            <p:nvPr/>
          </p:nvSpPr>
          <p:spPr>
            <a:xfrm>
              <a:off x="2911869" y="4732083"/>
              <a:ext cx="408640" cy="388855"/>
            </a:xfrm>
            <a:custGeom>
              <a:avLst/>
              <a:gdLst/>
              <a:ahLst/>
              <a:cxnLst/>
              <a:rect l="l" t="t" r="r" b="b"/>
              <a:pathLst>
                <a:path w="537" h="511">
                  <a:moveTo>
                    <a:pt x="311" y="0"/>
                  </a:moveTo>
                  <a:lnTo>
                    <a:pt x="537" y="243"/>
                  </a:lnTo>
                  <a:lnTo>
                    <a:pt x="210" y="511"/>
                  </a:lnTo>
                  <a:lnTo>
                    <a:pt x="0" y="254"/>
                  </a:lnTo>
                  <a:lnTo>
                    <a:pt x="311" y="0"/>
                  </a:lnTo>
                  <a:close/>
                </a:path>
              </a:pathLst>
            </a:custGeom>
            <a:solidFill>
              <a:srgbClr val="FEDECA"/>
            </a:solidFill>
          </p:spPr>
          <p:txBody>
            <a:bodyPr vert="horz" wrap="square" lIns="91440" tIns="45720" rIns="91440" bIns="45720" anchor="t">
              <a:prstTxWarp prst="textNoShape">
                <a:avLst/>
              </a:prstTxWarp>
              <a:normAutofit/>
            </a:bodyPr>
            <a:lstStyle/>
            <a:p>
              <a:pPr marL="0" algn="l"/>
              <a:endParaRPr/>
            </a:p>
          </p:txBody>
        </p:sp>
        <p:sp>
          <p:nvSpPr>
            <p:cNvPr id="45" name="Freeform 45"/>
            <p:cNvSpPr/>
            <p:nvPr/>
          </p:nvSpPr>
          <p:spPr>
            <a:xfrm>
              <a:off x="1112179" y="4144615"/>
              <a:ext cx="109580" cy="313519"/>
            </a:xfrm>
            <a:custGeom>
              <a:avLst/>
              <a:gdLst/>
              <a:ahLst/>
              <a:cxnLst/>
              <a:rect l="l" t="t" r="r" b="b"/>
              <a:pathLst>
                <a:path w="73" h="209">
                  <a:moveTo>
                    <a:pt x="69" y="209"/>
                  </a:moveTo>
                  <a:cubicBezTo>
                    <a:pt x="68" y="209"/>
                    <a:pt x="67" y="209"/>
                    <a:pt x="66" y="208"/>
                  </a:cubicBezTo>
                  <a:cubicBezTo>
                    <a:pt x="1" y="135"/>
                    <a:pt x="0" y="5"/>
                    <a:pt x="0" y="4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6" y="0"/>
                    <a:pt x="7" y="2"/>
                    <a:pt x="7" y="4"/>
                  </a:cubicBezTo>
                  <a:cubicBezTo>
                    <a:pt x="7" y="5"/>
                    <a:pt x="8" y="132"/>
                    <a:pt x="71" y="203"/>
                  </a:cubicBezTo>
                  <a:cubicBezTo>
                    <a:pt x="73" y="205"/>
                    <a:pt x="72" y="207"/>
                    <a:pt x="71" y="208"/>
                  </a:cubicBezTo>
                  <a:cubicBezTo>
                    <a:pt x="70" y="209"/>
                    <a:pt x="70" y="209"/>
                    <a:pt x="69" y="209"/>
                  </a:cubicBezTo>
                  <a:close/>
                </a:path>
              </a:pathLst>
            </a:custGeom>
            <a:solidFill>
              <a:srgbClr val="1C2F35"/>
            </a:solidFill>
          </p:spPr>
          <p:txBody>
            <a:bodyPr vert="horz" wrap="square" lIns="91440" tIns="45720" rIns="91440" bIns="45720" anchor="t">
              <a:prstTxWarp prst="textNoShape">
                <a:avLst/>
              </a:prstTxWarp>
              <a:normAutofit lnSpcReduction="10000"/>
            </a:bodyPr>
            <a:lstStyle/>
            <a:p>
              <a:pPr marL="0" algn="l"/>
              <a:endParaRPr/>
            </a:p>
          </p:txBody>
        </p:sp>
        <p:sp>
          <p:nvSpPr>
            <p:cNvPr id="46" name="Freeform 46"/>
            <p:cNvSpPr/>
            <p:nvPr/>
          </p:nvSpPr>
          <p:spPr>
            <a:xfrm>
              <a:off x="1985771" y="4481724"/>
              <a:ext cx="646823" cy="980889"/>
            </a:xfrm>
            <a:custGeom>
              <a:avLst/>
              <a:gdLst/>
              <a:ahLst/>
              <a:cxnLst/>
              <a:rect l="l" t="t" r="r" b="b"/>
              <a:pathLst>
                <a:path w="850" h="1289">
                  <a:moveTo>
                    <a:pt x="850" y="400"/>
                  </a:moveTo>
                  <a:lnTo>
                    <a:pt x="850" y="1289"/>
                  </a:lnTo>
                  <a:lnTo>
                    <a:pt x="134" y="1289"/>
                  </a:lnTo>
                  <a:lnTo>
                    <a:pt x="0" y="63"/>
                  </a:lnTo>
                  <a:lnTo>
                    <a:pt x="571" y="0"/>
                  </a:lnTo>
                  <a:lnTo>
                    <a:pt x="850" y="400"/>
                  </a:lnTo>
                  <a:close/>
                </a:path>
              </a:pathLst>
            </a:custGeom>
            <a:solidFill>
              <a:srgbClr val="1C2F35"/>
            </a:solidFill>
          </p:spPr>
          <p:txBody>
            <a:bodyPr vert="horz" wrap="square" lIns="91440" tIns="45720" rIns="91440" bIns="45720" anchor="t">
              <a:prstTxWarp prst="textNoShape">
                <a:avLst/>
              </a:prstTxWarp>
              <a:normAutofit/>
            </a:bodyPr>
            <a:lstStyle/>
            <a:p>
              <a:pPr marL="0" algn="l"/>
              <a:endParaRPr/>
            </a:p>
          </p:txBody>
        </p:sp>
        <p:sp>
          <p:nvSpPr>
            <p:cNvPr id="47" name="Freeform 47"/>
            <p:cNvSpPr/>
            <p:nvPr/>
          </p:nvSpPr>
          <p:spPr>
            <a:xfrm>
              <a:off x="1393737" y="3963504"/>
              <a:ext cx="1897095" cy="1111014"/>
            </a:xfrm>
            <a:custGeom>
              <a:avLst/>
              <a:gdLst/>
              <a:ahLst/>
              <a:cxnLst/>
              <a:rect l="l" t="t" r="r" b="b"/>
              <a:pathLst>
                <a:path w="1266" h="741">
                  <a:moveTo>
                    <a:pt x="1266" y="463"/>
                  </a:moveTo>
                  <a:cubicBezTo>
                    <a:pt x="1266" y="463"/>
                    <a:pt x="970" y="111"/>
                    <a:pt x="790" y="55"/>
                  </a:cubicBezTo>
                  <a:cubicBezTo>
                    <a:pt x="611" y="0"/>
                    <a:pt x="56" y="18"/>
                    <a:pt x="56" y="18"/>
                  </a:cubicBezTo>
                  <a:cubicBezTo>
                    <a:pt x="56" y="18"/>
                    <a:pt x="0" y="278"/>
                    <a:pt x="148" y="346"/>
                  </a:cubicBezTo>
                  <a:cubicBezTo>
                    <a:pt x="296" y="414"/>
                    <a:pt x="582" y="401"/>
                    <a:pt x="631" y="426"/>
                  </a:cubicBezTo>
                  <a:cubicBezTo>
                    <a:pt x="679" y="451"/>
                    <a:pt x="976" y="741"/>
                    <a:pt x="976" y="741"/>
                  </a:cubicBezTo>
                  <a:lnTo>
                    <a:pt x="1266" y="463"/>
                  </a:lnTo>
                  <a:close/>
                </a:path>
              </a:pathLst>
            </a:custGeom>
            <a:solidFill>
              <a:srgbClr val="778495">
                <a:lumMod val="50000"/>
              </a:srgbClr>
            </a:solidFill>
          </p:spPr>
          <p:txBody>
            <a:bodyPr vert="horz" wrap="square" lIns="91440" tIns="45720" rIns="91440" bIns="45720" anchor="t">
              <a:prstTxWarp prst="textNoShape">
                <a:avLst/>
              </a:prstTxWarp>
              <a:normAutofit/>
            </a:bodyPr>
            <a:lstStyle/>
            <a:p>
              <a:pPr marL="0" algn="l"/>
              <a:endParaRPr/>
            </a:p>
          </p:txBody>
        </p:sp>
        <p:sp>
          <p:nvSpPr>
            <p:cNvPr id="48" name="Freeform 48"/>
            <p:cNvSpPr/>
            <p:nvPr/>
          </p:nvSpPr>
          <p:spPr>
            <a:xfrm>
              <a:off x="1348839" y="3176663"/>
              <a:ext cx="981649" cy="862938"/>
            </a:xfrm>
            <a:custGeom>
              <a:avLst/>
              <a:gdLst/>
              <a:ahLst/>
              <a:cxnLst/>
              <a:rect l="l" t="t" r="r" b="b"/>
              <a:pathLst>
                <a:path w="655" h="576">
                  <a:moveTo>
                    <a:pt x="0" y="347"/>
                  </a:moveTo>
                  <a:cubicBezTo>
                    <a:pt x="0" y="347"/>
                    <a:pt x="28" y="69"/>
                    <a:pt x="166" y="34"/>
                  </a:cubicBezTo>
                  <a:cubicBezTo>
                    <a:pt x="304" y="0"/>
                    <a:pt x="400" y="29"/>
                    <a:pt x="477" y="62"/>
                  </a:cubicBezTo>
                  <a:cubicBezTo>
                    <a:pt x="552" y="94"/>
                    <a:pt x="655" y="214"/>
                    <a:pt x="655" y="214"/>
                  </a:cubicBezTo>
                  <a:cubicBezTo>
                    <a:pt x="596" y="479"/>
                    <a:pt x="596" y="479"/>
                    <a:pt x="596" y="479"/>
                  </a:cubicBezTo>
                  <a:cubicBezTo>
                    <a:pt x="519" y="464"/>
                    <a:pt x="519" y="464"/>
                    <a:pt x="519" y="464"/>
                  </a:cubicBezTo>
                  <a:cubicBezTo>
                    <a:pt x="520" y="566"/>
                    <a:pt x="520" y="566"/>
                    <a:pt x="520" y="566"/>
                  </a:cubicBezTo>
                  <a:cubicBezTo>
                    <a:pt x="114" y="576"/>
                    <a:pt x="114" y="576"/>
                    <a:pt x="114" y="576"/>
                  </a:cubicBezTo>
                  <a:cubicBezTo>
                    <a:pt x="62" y="364"/>
                    <a:pt x="62" y="364"/>
                    <a:pt x="62" y="364"/>
                  </a:cubicBezTo>
                  <a:lnTo>
                    <a:pt x="0" y="347"/>
                  </a:lnTo>
                  <a:close/>
                </a:path>
              </a:pathLst>
            </a:custGeom>
            <a:solidFill>
              <a:schemeClr val="accent2"/>
            </a:solidFill>
          </p:spPr>
          <p:txBody>
            <a:bodyPr vert="horz" wrap="square" lIns="91440" tIns="45720" rIns="91440" bIns="45720" anchor="t">
              <a:prstTxWarp prst="textNoShape">
                <a:avLst/>
              </a:prstTxWarp>
              <a:normAutofit/>
            </a:bodyPr>
            <a:lstStyle/>
            <a:p>
              <a:pPr marL="0" algn="l"/>
              <a:endParaRPr/>
            </a:p>
          </p:txBody>
        </p:sp>
        <p:sp>
          <p:nvSpPr>
            <p:cNvPr id="49" name="Freeform 49"/>
            <p:cNvSpPr/>
            <p:nvPr/>
          </p:nvSpPr>
          <p:spPr>
            <a:xfrm>
              <a:off x="1236216" y="3985573"/>
              <a:ext cx="3088010" cy="103492"/>
            </a:xfrm>
            <a:custGeom>
              <a:avLst/>
              <a:gdLst/>
              <a:ahLst/>
              <a:cxnLst/>
              <a:rect l="l" t="t" r="r" b="b"/>
              <a:pathLst>
                <a:path w="2061" h="69">
                  <a:moveTo>
                    <a:pt x="2026" y="69"/>
                  </a:moveTo>
                  <a:cubicBezTo>
                    <a:pt x="34" y="69"/>
                    <a:pt x="34" y="69"/>
                    <a:pt x="34" y="69"/>
                  </a:cubicBezTo>
                  <a:cubicBezTo>
                    <a:pt x="15" y="69"/>
                    <a:pt x="0" y="54"/>
                    <a:pt x="0" y="35"/>
                  </a:cubicBezTo>
                  <a:cubicBezTo>
                    <a:pt x="0" y="16"/>
                    <a:pt x="15" y="0"/>
                    <a:pt x="34" y="0"/>
                  </a:cubicBezTo>
                  <a:cubicBezTo>
                    <a:pt x="2026" y="0"/>
                    <a:pt x="2026" y="0"/>
                    <a:pt x="2026" y="0"/>
                  </a:cubicBezTo>
                  <a:cubicBezTo>
                    <a:pt x="2045" y="0"/>
                    <a:pt x="2061" y="16"/>
                    <a:pt x="2061" y="35"/>
                  </a:cubicBezTo>
                  <a:cubicBezTo>
                    <a:pt x="2061" y="54"/>
                    <a:pt x="2045" y="69"/>
                    <a:pt x="2026" y="69"/>
                  </a:cubicBezTo>
                  <a:close/>
                </a:path>
              </a:pathLst>
            </a:custGeom>
            <a:solidFill>
              <a:srgbClr val="4C222E"/>
            </a:solidFill>
          </p:spPr>
          <p:txBody>
            <a:bodyPr vert="horz" wrap="square" lIns="91440" tIns="45720" rIns="91440" bIns="45720" anchor="t">
              <a:prstTxWarp prst="textNoShape">
                <a:avLst/>
              </a:prstTxWarp>
              <a:normAutofit fontScale="25000" lnSpcReduction="20000"/>
            </a:bodyPr>
            <a:lstStyle/>
            <a:p>
              <a:pPr marL="0" algn="l"/>
              <a:endParaRPr/>
            </a:p>
          </p:txBody>
        </p:sp>
        <p:sp>
          <p:nvSpPr>
            <p:cNvPr id="50" name="Freeform 50"/>
            <p:cNvSpPr/>
            <p:nvPr/>
          </p:nvSpPr>
          <p:spPr>
            <a:xfrm>
              <a:off x="1353406" y="3710102"/>
              <a:ext cx="713028" cy="412445"/>
            </a:xfrm>
            <a:custGeom>
              <a:avLst/>
              <a:gdLst/>
              <a:ahLst/>
              <a:cxnLst/>
              <a:rect l="l" t="t" r="r" b="b"/>
              <a:pathLst>
                <a:path w="476" h="275">
                  <a:moveTo>
                    <a:pt x="28" y="0"/>
                  </a:moveTo>
                  <a:cubicBezTo>
                    <a:pt x="28" y="0"/>
                    <a:pt x="0" y="121"/>
                    <a:pt x="31" y="184"/>
                  </a:cubicBezTo>
                  <a:cubicBezTo>
                    <a:pt x="76" y="275"/>
                    <a:pt x="451" y="227"/>
                    <a:pt x="451" y="227"/>
                  </a:cubicBezTo>
                  <a:cubicBezTo>
                    <a:pt x="476" y="121"/>
                    <a:pt x="476" y="121"/>
                    <a:pt x="476" y="121"/>
                  </a:cubicBezTo>
                  <a:cubicBezTo>
                    <a:pt x="265" y="56"/>
                    <a:pt x="265" y="56"/>
                    <a:pt x="265" y="56"/>
                  </a:cubicBezTo>
                  <a:cubicBezTo>
                    <a:pt x="266" y="51"/>
                    <a:pt x="266" y="51"/>
                    <a:pt x="266" y="51"/>
                  </a:cubicBezTo>
                  <a:cubicBezTo>
                    <a:pt x="266" y="51"/>
                    <a:pt x="183" y="30"/>
                    <a:pt x="28" y="0"/>
                  </a:cubicBezTo>
                  <a:close/>
                </a:path>
              </a:pathLst>
            </a:custGeom>
            <a:solidFill>
              <a:srgbClr val="FEDECA"/>
            </a:solidFill>
          </p:spPr>
          <p:txBody>
            <a:bodyPr vert="horz" wrap="square" lIns="91440" tIns="45720" rIns="91440" bIns="45720" anchor="t">
              <a:prstTxWarp prst="textNoShape">
                <a:avLst/>
              </a:prstTxWarp>
              <a:normAutofit/>
            </a:bodyPr>
            <a:lstStyle/>
            <a:p>
              <a:pPr marL="0" algn="l"/>
              <a:endParaRPr/>
            </a:p>
          </p:txBody>
        </p:sp>
        <p:sp>
          <p:nvSpPr>
            <p:cNvPr id="51" name="Freeform 51"/>
            <p:cNvSpPr/>
            <p:nvPr/>
          </p:nvSpPr>
          <p:spPr>
            <a:xfrm>
              <a:off x="1763568" y="3096762"/>
              <a:ext cx="175784" cy="202418"/>
            </a:xfrm>
            <a:custGeom>
              <a:avLst/>
              <a:gdLst/>
              <a:ahLst/>
              <a:cxnLst/>
              <a:rect l="l" t="t" r="r" b="b"/>
              <a:pathLst>
                <a:path w="117" h="135">
                  <a:moveTo>
                    <a:pt x="12" y="0"/>
                  </a:moveTo>
                  <a:cubicBezTo>
                    <a:pt x="0" y="88"/>
                    <a:pt x="0" y="88"/>
                    <a:pt x="0" y="88"/>
                  </a:cubicBezTo>
                  <a:cubicBezTo>
                    <a:pt x="0" y="88"/>
                    <a:pt x="12" y="115"/>
                    <a:pt x="63" y="126"/>
                  </a:cubicBezTo>
                  <a:cubicBezTo>
                    <a:pt x="101" y="135"/>
                    <a:pt x="115" y="128"/>
                    <a:pt x="115" y="128"/>
                  </a:cubicBezTo>
                  <a:cubicBezTo>
                    <a:pt x="116" y="83"/>
                    <a:pt x="116" y="83"/>
                    <a:pt x="116" y="83"/>
                  </a:cubicBezTo>
                  <a:cubicBezTo>
                    <a:pt x="117" y="39"/>
                    <a:pt x="117" y="39"/>
                    <a:pt x="117" y="39"/>
                  </a:cubicBezTo>
                  <a:cubicBezTo>
                    <a:pt x="27" y="6"/>
                    <a:pt x="27" y="6"/>
                    <a:pt x="27" y="6"/>
                  </a:cubicBezTo>
                  <a:lnTo>
                    <a:pt x="12" y="0"/>
                  </a:lnTo>
                  <a:close/>
                </a:path>
              </a:pathLst>
            </a:custGeom>
            <a:solidFill>
              <a:srgbClr val="FEDECA"/>
            </a:solidFill>
          </p:spPr>
          <p:txBody>
            <a:bodyPr vert="horz" wrap="square" lIns="91440" tIns="45720" rIns="91440" bIns="45720" anchor="t">
              <a:prstTxWarp prst="textNoShape">
                <a:avLst/>
              </a:prstTxWarp>
              <a:normAutofit fontScale="55000" lnSpcReduction="20000"/>
            </a:bodyPr>
            <a:lstStyle/>
            <a:p>
              <a:pPr marL="0" algn="l"/>
              <a:endParaRPr/>
            </a:p>
          </p:txBody>
        </p:sp>
        <p:sp>
          <p:nvSpPr>
            <p:cNvPr id="52" name="Freeform 52"/>
            <p:cNvSpPr/>
            <p:nvPr/>
          </p:nvSpPr>
          <p:spPr>
            <a:xfrm>
              <a:off x="1804660" y="3105893"/>
              <a:ext cx="134691" cy="115668"/>
            </a:xfrm>
            <a:custGeom>
              <a:avLst/>
              <a:gdLst/>
              <a:ahLst/>
              <a:cxnLst/>
              <a:rect l="l" t="t" r="r" b="b"/>
              <a:pathLst>
                <a:path w="90" h="77">
                  <a:moveTo>
                    <a:pt x="0" y="0"/>
                  </a:moveTo>
                  <a:cubicBezTo>
                    <a:pt x="0" y="2"/>
                    <a:pt x="1" y="5"/>
                    <a:pt x="2" y="9"/>
                  </a:cubicBezTo>
                  <a:cubicBezTo>
                    <a:pt x="15" y="55"/>
                    <a:pt x="67" y="72"/>
                    <a:pt x="89" y="77"/>
                  </a:cubicBezTo>
                  <a:cubicBezTo>
                    <a:pt x="90" y="33"/>
                    <a:pt x="90" y="33"/>
                    <a:pt x="90" y="33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vert="horz" wrap="square" lIns="91440" tIns="45720" rIns="91440" bIns="45720" anchor="t">
              <a:prstTxWarp prst="textNoShape">
                <a:avLst/>
              </a:prstTxWarp>
              <a:normAutofit fontScale="25000" lnSpcReduction="20000"/>
            </a:bodyPr>
            <a:lstStyle/>
            <a:p>
              <a:pPr marL="0" algn="l"/>
              <a:endParaRPr/>
            </a:p>
          </p:txBody>
        </p:sp>
        <p:sp>
          <p:nvSpPr>
            <p:cNvPr id="53" name="Freeform 53"/>
            <p:cNvSpPr/>
            <p:nvPr/>
          </p:nvSpPr>
          <p:spPr>
            <a:xfrm>
              <a:off x="1684427" y="2696492"/>
              <a:ext cx="369831" cy="512893"/>
            </a:xfrm>
            <a:custGeom>
              <a:avLst/>
              <a:gdLst/>
              <a:ahLst/>
              <a:cxnLst/>
              <a:rect l="l" t="t" r="r" b="b"/>
              <a:pathLst>
                <a:path w="247" h="342">
                  <a:moveTo>
                    <a:pt x="217" y="109"/>
                  </a:moveTo>
                  <a:cubicBezTo>
                    <a:pt x="217" y="109"/>
                    <a:pt x="247" y="225"/>
                    <a:pt x="221" y="284"/>
                  </a:cubicBezTo>
                  <a:cubicBezTo>
                    <a:pt x="194" y="342"/>
                    <a:pt x="140" y="324"/>
                    <a:pt x="109" y="307"/>
                  </a:cubicBezTo>
                  <a:cubicBezTo>
                    <a:pt x="77" y="290"/>
                    <a:pt x="65" y="267"/>
                    <a:pt x="65" y="267"/>
                  </a:cubicBezTo>
                  <a:cubicBezTo>
                    <a:pt x="65" y="267"/>
                    <a:pt x="32" y="273"/>
                    <a:pt x="16" y="241"/>
                  </a:cubicBezTo>
                  <a:cubicBezTo>
                    <a:pt x="0" y="209"/>
                    <a:pt x="18" y="178"/>
                    <a:pt x="36" y="173"/>
                  </a:cubicBezTo>
                  <a:cubicBezTo>
                    <a:pt x="55" y="168"/>
                    <a:pt x="75" y="184"/>
                    <a:pt x="75" y="184"/>
                  </a:cubicBezTo>
                  <a:cubicBezTo>
                    <a:pt x="63" y="150"/>
                    <a:pt x="63" y="150"/>
                    <a:pt x="63" y="150"/>
                  </a:cubicBezTo>
                  <a:cubicBezTo>
                    <a:pt x="63" y="150"/>
                    <a:pt x="157" y="0"/>
                    <a:pt x="217" y="109"/>
                  </a:cubicBezTo>
                  <a:close/>
                </a:path>
              </a:pathLst>
            </a:custGeom>
            <a:solidFill>
              <a:srgbClr val="FEDECA"/>
            </a:solidFill>
          </p:spPr>
          <p:txBody>
            <a:bodyPr vert="horz" wrap="square" lIns="91440" tIns="45720" rIns="91440" bIns="45720" anchor="t">
              <a:prstTxWarp prst="textNoShape">
                <a:avLst/>
              </a:prstTxWarp>
              <a:normAutofit/>
            </a:bodyPr>
            <a:lstStyle/>
            <a:p>
              <a:pPr marL="0" algn="l"/>
              <a:endParaRPr/>
            </a:p>
          </p:txBody>
        </p:sp>
        <p:sp>
          <p:nvSpPr>
            <p:cNvPr id="54" name="Freeform 54"/>
            <p:cNvSpPr/>
            <p:nvPr/>
          </p:nvSpPr>
          <p:spPr>
            <a:xfrm>
              <a:off x="1961419" y="2985660"/>
              <a:ext cx="30439" cy="81424"/>
            </a:xfrm>
            <a:custGeom>
              <a:avLst/>
              <a:gdLst/>
              <a:ahLst/>
              <a:cxnLst/>
              <a:rect l="l" t="t" r="r" b="b"/>
              <a:pathLst>
                <a:path w="20" h="54">
                  <a:moveTo>
                    <a:pt x="6" y="54"/>
                  </a:moveTo>
                  <a:cubicBezTo>
                    <a:pt x="5" y="54"/>
                    <a:pt x="5" y="53"/>
                    <a:pt x="4" y="53"/>
                  </a:cubicBezTo>
                  <a:cubicBezTo>
                    <a:pt x="3" y="52"/>
                    <a:pt x="2" y="50"/>
                    <a:pt x="3" y="49"/>
                  </a:cubicBezTo>
                  <a:cubicBezTo>
                    <a:pt x="12" y="30"/>
                    <a:pt x="1" y="6"/>
                    <a:pt x="1" y="5"/>
                  </a:cubicBezTo>
                  <a:cubicBezTo>
                    <a:pt x="0" y="4"/>
                    <a:pt x="1" y="2"/>
                    <a:pt x="2" y="1"/>
                  </a:cubicBezTo>
                  <a:cubicBezTo>
                    <a:pt x="4" y="0"/>
                    <a:pt x="6" y="1"/>
                    <a:pt x="7" y="2"/>
                  </a:cubicBezTo>
                  <a:cubicBezTo>
                    <a:pt x="7" y="3"/>
                    <a:pt x="20" y="30"/>
                    <a:pt x="9" y="52"/>
                  </a:cubicBezTo>
                  <a:cubicBezTo>
                    <a:pt x="8" y="53"/>
                    <a:pt x="7" y="54"/>
                    <a:pt x="6" y="54"/>
                  </a:cubicBezTo>
                  <a:close/>
                </a:path>
              </a:pathLst>
            </a:custGeom>
            <a:solidFill>
              <a:srgbClr val="000000"/>
            </a:solidFill>
          </p:spPr>
          <p:txBody>
            <a:bodyPr vert="horz" wrap="square" lIns="91440" tIns="45720" rIns="91440" bIns="45720" anchor="t">
              <a:prstTxWarp prst="textNoShape">
                <a:avLst/>
              </a:prstTxWarp>
              <a:normAutofit fontScale="25000" lnSpcReduction="20000"/>
            </a:bodyPr>
            <a:lstStyle/>
            <a:p>
              <a:pPr marL="0" algn="l"/>
              <a:endParaRPr/>
            </a:p>
          </p:txBody>
        </p:sp>
        <p:sp>
          <p:nvSpPr>
            <p:cNvPr id="55" name="Freeform 55"/>
            <p:cNvSpPr/>
            <p:nvPr/>
          </p:nvSpPr>
          <p:spPr>
            <a:xfrm>
              <a:off x="1735412" y="2983377"/>
              <a:ext cx="47941" cy="63922"/>
            </a:xfrm>
            <a:custGeom>
              <a:avLst/>
              <a:gdLst/>
              <a:ahLst/>
              <a:cxnLst/>
              <a:rect l="l" t="t" r="r" b="b"/>
              <a:pathLst>
                <a:path w="32" h="43">
                  <a:moveTo>
                    <a:pt x="28" y="43"/>
                  </a:moveTo>
                  <a:cubicBezTo>
                    <a:pt x="27" y="43"/>
                    <a:pt x="26" y="43"/>
                    <a:pt x="25" y="42"/>
                  </a:cubicBezTo>
                  <a:cubicBezTo>
                    <a:pt x="1" y="6"/>
                    <a:pt x="1" y="6"/>
                    <a:pt x="1" y="6"/>
                  </a:cubicBezTo>
                  <a:cubicBezTo>
                    <a:pt x="0" y="4"/>
                    <a:pt x="0" y="2"/>
                    <a:pt x="2" y="1"/>
                  </a:cubicBezTo>
                  <a:cubicBezTo>
                    <a:pt x="3" y="0"/>
                    <a:pt x="6" y="0"/>
                    <a:pt x="7" y="2"/>
                  </a:cubicBezTo>
                  <a:cubicBezTo>
                    <a:pt x="31" y="38"/>
                    <a:pt x="31" y="38"/>
                    <a:pt x="31" y="38"/>
                  </a:cubicBezTo>
                  <a:cubicBezTo>
                    <a:pt x="32" y="39"/>
                    <a:pt x="32" y="41"/>
                    <a:pt x="30" y="43"/>
                  </a:cubicBezTo>
                  <a:cubicBezTo>
                    <a:pt x="30" y="43"/>
                    <a:pt x="29" y="43"/>
                    <a:pt x="28" y="43"/>
                  </a:cubicBezTo>
                  <a:close/>
                </a:path>
              </a:pathLst>
            </a:custGeom>
            <a:solidFill>
              <a:srgbClr val="000000"/>
            </a:solidFill>
          </p:spPr>
          <p:txBody>
            <a:bodyPr vert="horz" wrap="square" lIns="91440" tIns="45720" rIns="91440" bIns="45720" anchor="t">
              <a:prstTxWarp prst="textNoShape">
                <a:avLst/>
              </a:prstTxWarp>
              <a:normAutofit fontScale="25000" lnSpcReduction="20000"/>
            </a:bodyPr>
            <a:lstStyle/>
            <a:p>
              <a:pPr marL="0" algn="l"/>
              <a:endParaRPr/>
            </a:p>
          </p:txBody>
        </p:sp>
        <p:sp>
          <p:nvSpPr>
            <p:cNvPr id="56" name="Freeform 56"/>
            <p:cNvSpPr/>
            <p:nvPr/>
          </p:nvSpPr>
          <p:spPr>
            <a:xfrm>
              <a:off x="1727802" y="3017621"/>
              <a:ext cx="41853" cy="10654"/>
            </a:xfrm>
            <a:custGeom>
              <a:avLst/>
              <a:gdLst/>
              <a:ahLst/>
              <a:cxnLst/>
              <a:rect l="l" t="t" r="r" b="b"/>
              <a:pathLst>
                <a:path w="28" h="7">
                  <a:moveTo>
                    <a:pt x="24" y="7"/>
                  </a:moveTo>
                  <a:cubicBezTo>
                    <a:pt x="24" y="7"/>
                    <a:pt x="3" y="7"/>
                    <a:pt x="3" y="7"/>
                  </a:cubicBezTo>
                  <a:cubicBezTo>
                    <a:pt x="2" y="7"/>
                    <a:pt x="0" y="5"/>
                    <a:pt x="0" y="3"/>
                  </a:cubicBezTo>
                  <a:cubicBezTo>
                    <a:pt x="0" y="1"/>
                    <a:pt x="2" y="0"/>
                    <a:pt x="3" y="0"/>
                  </a:cubicBezTo>
                  <a:cubicBezTo>
                    <a:pt x="3" y="0"/>
                    <a:pt x="24" y="0"/>
                    <a:pt x="24" y="0"/>
                  </a:cubicBezTo>
                  <a:cubicBezTo>
                    <a:pt x="26" y="0"/>
                    <a:pt x="28" y="2"/>
                    <a:pt x="28" y="4"/>
                  </a:cubicBezTo>
                  <a:cubicBezTo>
                    <a:pt x="28" y="5"/>
                    <a:pt x="26" y="7"/>
                    <a:pt x="24" y="7"/>
                  </a:cubicBezTo>
                  <a:close/>
                </a:path>
              </a:pathLst>
            </a:custGeom>
            <a:solidFill>
              <a:srgbClr val="000000"/>
            </a:solidFill>
          </p:spPr>
          <p:txBody>
            <a:bodyPr vert="horz" wrap="square" lIns="91440" tIns="45720" rIns="91440" bIns="45720" anchor="t">
              <a:prstTxWarp prst="textNoShape">
                <a:avLst/>
              </a:prstTxWarp>
              <a:normAutofit fontScale="25000" lnSpcReduction="20000"/>
            </a:bodyPr>
            <a:lstStyle/>
            <a:p>
              <a:pPr marL="0" algn="l"/>
              <a:endParaRPr/>
            </a:p>
          </p:txBody>
        </p:sp>
        <p:sp>
          <p:nvSpPr>
            <p:cNvPr id="57" name="Freeform 57"/>
            <p:cNvSpPr/>
            <p:nvPr/>
          </p:nvSpPr>
          <p:spPr>
            <a:xfrm>
              <a:off x="1874669" y="3057952"/>
              <a:ext cx="70770" cy="50985"/>
            </a:xfrm>
            <a:custGeom>
              <a:avLst/>
              <a:gdLst/>
              <a:ahLst/>
              <a:cxnLst/>
              <a:rect l="l" t="t" r="r" b="b"/>
              <a:pathLst>
                <a:path w="47" h="34">
                  <a:moveTo>
                    <a:pt x="27" y="34"/>
                  </a:moveTo>
                  <a:cubicBezTo>
                    <a:pt x="23" y="34"/>
                    <a:pt x="19" y="33"/>
                    <a:pt x="15" y="30"/>
                  </a:cubicBezTo>
                  <a:cubicBezTo>
                    <a:pt x="2" y="21"/>
                    <a:pt x="0" y="5"/>
                    <a:pt x="0" y="4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3" y="0"/>
                    <a:pt x="4" y="0"/>
                    <a:pt x="5" y="0"/>
                  </a:cubicBezTo>
                  <a:cubicBezTo>
                    <a:pt x="45" y="21"/>
                    <a:pt x="45" y="21"/>
                    <a:pt x="45" y="21"/>
                  </a:cubicBezTo>
                  <a:cubicBezTo>
                    <a:pt x="46" y="22"/>
                    <a:pt x="47" y="23"/>
                    <a:pt x="47" y="24"/>
                  </a:cubicBezTo>
                  <a:cubicBezTo>
                    <a:pt x="47" y="25"/>
                    <a:pt x="47" y="27"/>
                    <a:pt x="46" y="27"/>
                  </a:cubicBezTo>
                  <a:cubicBezTo>
                    <a:pt x="45" y="28"/>
                    <a:pt x="37" y="34"/>
                    <a:pt x="27" y="34"/>
                  </a:cubicBezTo>
                  <a:close/>
                  <a:moveTo>
                    <a:pt x="9" y="10"/>
                  </a:moveTo>
                  <a:cubicBezTo>
                    <a:pt x="11" y="15"/>
                    <a:pt x="14" y="20"/>
                    <a:pt x="19" y="24"/>
                  </a:cubicBezTo>
                  <a:cubicBezTo>
                    <a:pt x="25" y="28"/>
                    <a:pt x="32" y="27"/>
                    <a:pt x="36" y="25"/>
                  </a:cubicBezTo>
                  <a:lnTo>
                    <a:pt x="9" y="1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vert="horz" wrap="square" lIns="91440" tIns="45720" rIns="91440" bIns="45720" anchor="t">
              <a:prstTxWarp prst="textNoShape">
                <a:avLst/>
              </a:prstTxWarp>
              <a:normAutofit fontScale="25000" lnSpcReduction="20000"/>
            </a:bodyPr>
            <a:lstStyle/>
            <a:p>
              <a:pPr marL="0" algn="l"/>
              <a:endParaRPr/>
            </a:p>
          </p:txBody>
        </p:sp>
        <p:sp>
          <p:nvSpPr>
            <p:cNvPr id="58" name="Freeform 58"/>
            <p:cNvSpPr/>
            <p:nvPr/>
          </p:nvSpPr>
          <p:spPr>
            <a:xfrm>
              <a:off x="1882279" y="2903476"/>
              <a:ext cx="55551" cy="27395"/>
            </a:xfrm>
            <a:custGeom>
              <a:avLst/>
              <a:gdLst/>
              <a:ahLst/>
              <a:cxnLst/>
              <a:rect l="l" t="t" r="r" b="b"/>
              <a:pathLst>
                <a:path w="37" h="18">
                  <a:moveTo>
                    <a:pt x="4" y="18"/>
                  </a:moveTo>
                  <a:cubicBezTo>
                    <a:pt x="3" y="18"/>
                    <a:pt x="2" y="18"/>
                    <a:pt x="2" y="18"/>
                  </a:cubicBezTo>
                  <a:cubicBezTo>
                    <a:pt x="0" y="17"/>
                    <a:pt x="0" y="14"/>
                    <a:pt x="1" y="13"/>
                  </a:cubicBezTo>
                  <a:cubicBezTo>
                    <a:pt x="10" y="0"/>
                    <a:pt x="33" y="5"/>
                    <a:pt x="34" y="5"/>
                  </a:cubicBezTo>
                  <a:cubicBezTo>
                    <a:pt x="36" y="6"/>
                    <a:pt x="37" y="8"/>
                    <a:pt x="37" y="10"/>
                  </a:cubicBezTo>
                  <a:cubicBezTo>
                    <a:pt x="36" y="11"/>
                    <a:pt x="34" y="13"/>
                    <a:pt x="32" y="12"/>
                  </a:cubicBezTo>
                  <a:cubicBezTo>
                    <a:pt x="27" y="11"/>
                    <a:pt x="12" y="9"/>
                    <a:pt x="6" y="17"/>
                  </a:cubicBezTo>
                  <a:cubicBezTo>
                    <a:pt x="6" y="18"/>
                    <a:pt x="5" y="18"/>
                    <a:pt x="4" y="18"/>
                  </a:cubicBezTo>
                  <a:close/>
                </a:path>
              </a:pathLst>
            </a:custGeom>
            <a:solidFill>
              <a:srgbClr val="000000"/>
            </a:solidFill>
          </p:spPr>
          <p:txBody>
            <a:bodyPr vert="horz" wrap="square" lIns="91440" tIns="45720" rIns="91440" bIns="45720" anchor="t">
              <a:prstTxWarp prst="textNoShape">
                <a:avLst/>
              </a:prstTxWarp>
              <a:normAutofit fontScale="25000" lnSpcReduction="20000"/>
            </a:bodyPr>
            <a:lstStyle/>
            <a:p>
              <a:pPr marL="0" algn="l"/>
              <a:endParaRPr/>
            </a:p>
          </p:txBody>
        </p:sp>
        <p:sp>
          <p:nvSpPr>
            <p:cNvPr id="59" name="Freeform 59"/>
            <p:cNvSpPr/>
            <p:nvPr/>
          </p:nvSpPr>
          <p:spPr>
            <a:xfrm>
              <a:off x="1979683" y="2906519"/>
              <a:ext cx="41853" cy="25873"/>
            </a:xfrm>
            <a:custGeom>
              <a:avLst/>
              <a:gdLst/>
              <a:ahLst/>
              <a:cxnLst/>
              <a:rect l="l" t="t" r="r" b="b"/>
              <a:pathLst>
                <a:path w="28" h="17">
                  <a:moveTo>
                    <a:pt x="24" y="17"/>
                  </a:moveTo>
                  <a:cubicBezTo>
                    <a:pt x="23" y="17"/>
                    <a:pt x="22" y="17"/>
                    <a:pt x="21" y="16"/>
                  </a:cubicBezTo>
                  <a:cubicBezTo>
                    <a:pt x="21" y="15"/>
                    <a:pt x="16" y="8"/>
                    <a:pt x="6" y="12"/>
                  </a:cubicBezTo>
                  <a:cubicBezTo>
                    <a:pt x="4" y="13"/>
                    <a:pt x="2" y="12"/>
                    <a:pt x="1" y="10"/>
                  </a:cubicBezTo>
                  <a:cubicBezTo>
                    <a:pt x="0" y="8"/>
                    <a:pt x="1" y="6"/>
                    <a:pt x="3" y="6"/>
                  </a:cubicBezTo>
                  <a:cubicBezTo>
                    <a:pt x="16" y="0"/>
                    <a:pt x="24" y="7"/>
                    <a:pt x="27" y="12"/>
                  </a:cubicBezTo>
                  <a:cubicBezTo>
                    <a:pt x="28" y="14"/>
                    <a:pt x="28" y="16"/>
                    <a:pt x="26" y="17"/>
                  </a:cubicBezTo>
                  <a:cubicBezTo>
                    <a:pt x="26" y="17"/>
                    <a:pt x="25" y="17"/>
                    <a:pt x="24" y="17"/>
                  </a:cubicBezTo>
                  <a:close/>
                </a:path>
              </a:pathLst>
            </a:custGeom>
            <a:solidFill>
              <a:srgbClr val="000000"/>
            </a:solidFill>
          </p:spPr>
          <p:txBody>
            <a:bodyPr vert="horz" wrap="square" lIns="91440" tIns="45720" rIns="91440" bIns="45720" anchor="t">
              <a:prstTxWarp prst="textNoShape">
                <a:avLst/>
              </a:prstTxWarp>
              <a:normAutofit fontScale="25000" lnSpcReduction="20000"/>
            </a:bodyPr>
            <a:lstStyle/>
            <a:p>
              <a:pPr marL="0" algn="l"/>
              <a:endParaRPr/>
            </a:p>
          </p:txBody>
        </p:sp>
        <p:sp>
          <p:nvSpPr>
            <p:cNvPr id="60" name="Freeform 60"/>
            <p:cNvSpPr/>
            <p:nvPr/>
          </p:nvSpPr>
          <p:spPr>
            <a:xfrm>
              <a:off x="1984249" y="4557060"/>
              <a:ext cx="638453" cy="293734"/>
            </a:xfrm>
            <a:custGeom>
              <a:avLst/>
              <a:gdLst/>
              <a:ahLst/>
              <a:cxnLst/>
              <a:rect l="l" t="t" r="r" b="b"/>
              <a:pathLst>
                <a:path w="426" h="196">
                  <a:moveTo>
                    <a:pt x="423" y="196"/>
                  </a:moveTo>
                  <a:cubicBezTo>
                    <a:pt x="422" y="196"/>
                    <a:pt x="421" y="195"/>
                    <a:pt x="420" y="194"/>
                  </a:cubicBezTo>
                  <a:cubicBezTo>
                    <a:pt x="419" y="193"/>
                    <a:pt x="280" y="43"/>
                    <a:pt x="236" y="33"/>
                  </a:cubicBezTo>
                  <a:cubicBezTo>
                    <a:pt x="191" y="23"/>
                    <a:pt x="5" y="7"/>
                    <a:pt x="3" y="7"/>
                  </a:cubicBezTo>
                  <a:cubicBezTo>
                    <a:pt x="1" y="7"/>
                    <a:pt x="0" y="5"/>
                    <a:pt x="0" y="3"/>
                  </a:cubicBezTo>
                  <a:cubicBezTo>
                    <a:pt x="0" y="1"/>
                    <a:pt x="2" y="0"/>
                    <a:pt x="4" y="0"/>
                  </a:cubicBezTo>
                  <a:cubicBezTo>
                    <a:pt x="12" y="0"/>
                    <a:pt x="192" y="16"/>
                    <a:pt x="238" y="27"/>
                  </a:cubicBezTo>
                  <a:cubicBezTo>
                    <a:pt x="284" y="37"/>
                    <a:pt x="419" y="183"/>
                    <a:pt x="425" y="190"/>
                  </a:cubicBezTo>
                  <a:cubicBezTo>
                    <a:pt x="426" y="191"/>
                    <a:pt x="426" y="193"/>
                    <a:pt x="425" y="195"/>
                  </a:cubicBezTo>
                  <a:cubicBezTo>
                    <a:pt x="424" y="195"/>
                    <a:pt x="423" y="196"/>
                    <a:pt x="423" y="196"/>
                  </a:cubicBezTo>
                  <a:close/>
                </a:path>
              </a:pathLst>
            </a:custGeom>
            <a:solidFill>
              <a:srgbClr val="E5B06D"/>
            </a:solidFill>
          </p:spPr>
          <p:txBody>
            <a:bodyPr vert="horz" wrap="square" lIns="91440" tIns="45720" rIns="91440" bIns="45720" anchor="t">
              <a:prstTxWarp prst="textNoShape">
                <a:avLst/>
              </a:prstTxWarp>
              <a:normAutofit fontScale="92500" lnSpcReduction="10000"/>
            </a:bodyPr>
            <a:lstStyle/>
            <a:p>
              <a:pPr marL="0" algn="l"/>
              <a:endParaRPr/>
            </a:p>
          </p:txBody>
        </p:sp>
        <p:sp>
          <p:nvSpPr>
            <p:cNvPr id="61" name="Freeform 61"/>
            <p:cNvSpPr/>
            <p:nvPr/>
          </p:nvSpPr>
          <p:spPr>
            <a:xfrm>
              <a:off x="2333533" y="4465744"/>
              <a:ext cx="80662" cy="140779"/>
            </a:xfrm>
            <a:custGeom>
              <a:avLst/>
              <a:gdLst/>
              <a:ahLst/>
              <a:cxnLst/>
              <a:rect l="l" t="t" r="r" b="b"/>
              <a:pathLst>
                <a:path w="54" h="94">
                  <a:moveTo>
                    <a:pt x="4" y="94"/>
                  </a:moveTo>
                  <a:cubicBezTo>
                    <a:pt x="4" y="94"/>
                    <a:pt x="3" y="94"/>
                    <a:pt x="3" y="94"/>
                  </a:cubicBezTo>
                  <a:cubicBezTo>
                    <a:pt x="1" y="94"/>
                    <a:pt x="0" y="92"/>
                    <a:pt x="0" y="91"/>
                  </a:cubicBezTo>
                  <a:cubicBezTo>
                    <a:pt x="1" y="78"/>
                    <a:pt x="4" y="11"/>
                    <a:pt x="20" y="2"/>
                  </a:cubicBezTo>
                  <a:cubicBezTo>
                    <a:pt x="23" y="1"/>
                    <a:pt x="26" y="0"/>
                    <a:pt x="31" y="3"/>
                  </a:cubicBezTo>
                  <a:cubicBezTo>
                    <a:pt x="54" y="19"/>
                    <a:pt x="12" y="85"/>
                    <a:pt x="7" y="93"/>
                  </a:cubicBezTo>
                  <a:cubicBezTo>
                    <a:pt x="6" y="94"/>
                    <a:pt x="5" y="94"/>
                    <a:pt x="4" y="94"/>
                  </a:cubicBezTo>
                  <a:close/>
                  <a:moveTo>
                    <a:pt x="25" y="8"/>
                  </a:moveTo>
                  <a:cubicBezTo>
                    <a:pt x="24" y="8"/>
                    <a:pt x="24" y="8"/>
                    <a:pt x="24" y="8"/>
                  </a:cubicBezTo>
                  <a:cubicBezTo>
                    <a:pt x="15" y="12"/>
                    <a:pt x="10" y="48"/>
                    <a:pt x="8" y="78"/>
                  </a:cubicBezTo>
                  <a:cubicBezTo>
                    <a:pt x="23" y="51"/>
                    <a:pt x="39" y="16"/>
                    <a:pt x="27" y="9"/>
                  </a:cubicBezTo>
                  <a:cubicBezTo>
                    <a:pt x="26" y="8"/>
                    <a:pt x="25" y="8"/>
                    <a:pt x="25" y="8"/>
                  </a:cubicBezTo>
                  <a:close/>
                </a:path>
              </a:pathLst>
            </a:custGeom>
            <a:solidFill>
              <a:srgbClr val="E5B06D"/>
            </a:solidFill>
          </p:spPr>
          <p:txBody>
            <a:bodyPr vert="horz" wrap="square" lIns="91440" tIns="45720" rIns="91440" bIns="45720" anchor="t">
              <a:prstTxWarp prst="textNoShape">
                <a:avLst/>
              </a:prstTxWarp>
              <a:normAutofit fontScale="25000" lnSpcReduction="20000"/>
            </a:bodyPr>
            <a:lstStyle/>
            <a:p>
              <a:pPr marL="0" algn="l"/>
              <a:endParaRPr/>
            </a:p>
          </p:txBody>
        </p:sp>
        <p:sp>
          <p:nvSpPr>
            <p:cNvPr id="62" name="Freeform 62"/>
            <p:cNvSpPr/>
            <p:nvPr/>
          </p:nvSpPr>
          <p:spPr>
            <a:xfrm>
              <a:off x="2721627" y="4623264"/>
              <a:ext cx="332543" cy="332543"/>
            </a:xfrm>
            <a:custGeom>
              <a:avLst/>
              <a:gdLst/>
              <a:ahLst/>
              <a:cxnLst/>
              <a:rect l="l" t="t" r="r" b="b"/>
              <a:pathLst>
                <a:path w="222" h="222">
                  <a:moveTo>
                    <a:pt x="4" y="222"/>
                  </a:moveTo>
                  <a:cubicBezTo>
                    <a:pt x="3" y="222"/>
                    <a:pt x="2" y="221"/>
                    <a:pt x="2" y="221"/>
                  </a:cubicBezTo>
                  <a:cubicBezTo>
                    <a:pt x="0" y="219"/>
                    <a:pt x="0" y="217"/>
                    <a:pt x="2" y="216"/>
                  </a:cubicBezTo>
                  <a:cubicBezTo>
                    <a:pt x="216" y="1"/>
                    <a:pt x="216" y="1"/>
                    <a:pt x="216" y="1"/>
                  </a:cubicBezTo>
                  <a:cubicBezTo>
                    <a:pt x="217" y="0"/>
                    <a:pt x="219" y="0"/>
                    <a:pt x="221" y="1"/>
                  </a:cubicBezTo>
                  <a:cubicBezTo>
                    <a:pt x="222" y="2"/>
                    <a:pt x="222" y="4"/>
                    <a:pt x="221" y="6"/>
                  </a:cubicBezTo>
                  <a:cubicBezTo>
                    <a:pt x="7" y="221"/>
                    <a:pt x="7" y="221"/>
                    <a:pt x="7" y="221"/>
                  </a:cubicBezTo>
                  <a:cubicBezTo>
                    <a:pt x="6" y="221"/>
                    <a:pt x="5" y="222"/>
                    <a:pt x="4" y="222"/>
                  </a:cubicBezTo>
                  <a:close/>
                </a:path>
              </a:pathLst>
            </a:custGeom>
            <a:solidFill>
              <a:srgbClr val="E5B06D"/>
            </a:solidFill>
          </p:spPr>
          <p:txBody>
            <a:bodyPr vert="horz" wrap="square" lIns="91440" tIns="45720" rIns="91440" bIns="45720" anchor="t">
              <a:prstTxWarp prst="textNoShape">
                <a:avLst/>
              </a:prstTxWarp>
              <a:normAutofit/>
            </a:bodyPr>
            <a:lstStyle/>
            <a:p>
              <a:pPr marL="0" algn="l"/>
              <a:endParaRPr/>
            </a:p>
          </p:txBody>
        </p:sp>
        <p:sp>
          <p:nvSpPr>
            <p:cNvPr id="63" name="Freeform 63"/>
            <p:cNvSpPr/>
            <p:nvPr/>
          </p:nvSpPr>
          <p:spPr>
            <a:xfrm>
              <a:off x="2083175" y="5324116"/>
              <a:ext cx="397225" cy="10654"/>
            </a:xfrm>
            <a:custGeom>
              <a:avLst/>
              <a:gdLst/>
              <a:ahLst/>
              <a:cxnLst/>
              <a:rect l="l" t="t" r="r" b="b"/>
              <a:pathLst>
                <a:path w="265" h="7">
                  <a:moveTo>
                    <a:pt x="261" y="7"/>
                  </a:moveTo>
                  <a:cubicBezTo>
                    <a:pt x="3" y="7"/>
                    <a:pt x="3" y="7"/>
                    <a:pt x="3" y="7"/>
                  </a:cubicBezTo>
                  <a:cubicBezTo>
                    <a:pt x="1" y="7"/>
                    <a:pt x="0" y="5"/>
                    <a:pt x="0" y="3"/>
                  </a:cubicBezTo>
                  <a:cubicBezTo>
                    <a:pt x="0" y="2"/>
                    <a:pt x="1" y="0"/>
                    <a:pt x="3" y="0"/>
                  </a:cubicBezTo>
                  <a:cubicBezTo>
                    <a:pt x="261" y="0"/>
                    <a:pt x="261" y="0"/>
                    <a:pt x="261" y="0"/>
                  </a:cubicBezTo>
                  <a:cubicBezTo>
                    <a:pt x="263" y="0"/>
                    <a:pt x="265" y="2"/>
                    <a:pt x="265" y="3"/>
                  </a:cubicBezTo>
                  <a:cubicBezTo>
                    <a:pt x="265" y="5"/>
                    <a:pt x="263" y="7"/>
                    <a:pt x="261" y="7"/>
                  </a:cubicBezTo>
                  <a:close/>
                </a:path>
              </a:pathLst>
            </a:custGeom>
            <a:solidFill>
              <a:srgbClr val="E5B06D"/>
            </a:solidFill>
          </p:spPr>
          <p:txBody>
            <a:bodyPr vert="horz" wrap="square" lIns="91440" tIns="45720" rIns="91440" bIns="45720" anchor="t">
              <a:prstTxWarp prst="textNoShape">
                <a:avLst/>
              </a:prstTxWarp>
              <a:normAutofit fontScale="25000" lnSpcReduction="20000"/>
            </a:bodyPr>
            <a:lstStyle/>
            <a:p>
              <a:pPr marL="0" algn="l"/>
              <a:endParaRPr/>
            </a:p>
          </p:txBody>
        </p:sp>
        <p:sp>
          <p:nvSpPr>
            <p:cNvPr id="64" name="Freeform 64"/>
            <p:cNvSpPr/>
            <p:nvPr/>
          </p:nvSpPr>
          <p:spPr>
            <a:xfrm>
              <a:off x="2188188" y="5471744"/>
              <a:ext cx="909358" cy="470279"/>
            </a:xfrm>
            <a:custGeom>
              <a:avLst/>
              <a:gdLst/>
              <a:ahLst/>
              <a:cxnLst/>
              <a:rect l="l" t="t" r="r" b="b"/>
              <a:pathLst>
                <a:path w="607" h="314">
                  <a:moveTo>
                    <a:pt x="276" y="77"/>
                  </a:moveTo>
                  <a:cubicBezTo>
                    <a:pt x="276" y="77"/>
                    <a:pt x="263" y="6"/>
                    <a:pt x="230" y="3"/>
                  </a:cubicBezTo>
                  <a:cubicBezTo>
                    <a:pt x="196" y="0"/>
                    <a:pt x="149" y="77"/>
                    <a:pt x="149" y="77"/>
                  </a:cubicBezTo>
                  <a:cubicBezTo>
                    <a:pt x="149" y="77"/>
                    <a:pt x="19" y="67"/>
                    <a:pt x="9" y="77"/>
                  </a:cubicBezTo>
                  <a:cubicBezTo>
                    <a:pt x="0" y="87"/>
                    <a:pt x="0" y="307"/>
                    <a:pt x="9" y="311"/>
                  </a:cubicBezTo>
                  <a:cubicBezTo>
                    <a:pt x="19" y="314"/>
                    <a:pt x="558" y="314"/>
                    <a:pt x="583" y="311"/>
                  </a:cubicBezTo>
                  <a:cubicBezTo>
                    <a:pt x="607" y="307"/>
                    <a:pt x="572" y="194"/>
                    <a:pt x="524" y="174"/>
                  </a:cubicBezTo>
                  <a:cubicBezTo>
                    <a:pt x="476" y="154"/>
                    <a:pt x="423" y="153"/>
                    <a:pt x="423" y="153"/>
                  </a:cubicBezTo>
                  <a:lnTo>
                    <a:pt x="276" y="77"/>
                  </a:lnTo>
                  <a:close/>
                </a:path>
              </a:pathLst>
            </a:custGeom>
            <a:solidFill>
              <a:schemeClr val="accent2"/>
            </a:solidFill>
          </p:spPr>
          <p:txBody>
            <a:bodyPr vert="horz" wrap="square" lIns="91440" tIns="45720" rIns="91440" bIns="45720" anchor="t">
              <a:prstTxWarp prst="textNoShape">
                <a:avLst/>
              </a:prstTxWarp>
              <a:normAutofit/>
            </a:bodyPr>
            <a:lstStyle/>
            <a:p>
              <a:pPr marL="0" algn="l"/>
              <a:endParaRPr/>
            </a:p>
          </p:txBody>
        </p:sp>
        <p:sp>
          <p:nvSpPr>
            <p:cNvPr id="65" name="Freeform 65"/>
            <p:cNvSpPr/>
            <p:nvPr/>
          </p:nvSpPr>
          <p:spPr>
            <a:xfrm>
              <a:off x="3013078" y="4688708"/>
              <a:ext cx="904030" cy="647584"/>
            </a:xfrm>
            <a:custGeom>
              <a:avLst/>
              <a:gdLst/>
              <a:ahLst/>
              <a:cxnLst/>
              <a:rect l="l" t="t" r="r" b="b"/>
              <a:pathLst>
                <a:path w="603" h="432">
                  <a:moveTo>
                    <a:pt x="206" y="85"/>
                  </a:moveTo>
                  <a:cubicBezTo>
                    <a:pt x="206" y="85"/>
                    <a:pt x="153" y="38"/>
                    <a:pt x="126" y="55"/>
                  </a:cubicBezTo>
                  <a:cubicBezTo>
                    <a:pt x="98" y="72"/>
                    <a:pt x="109" y="162"/>
                    <a:pt x="109" y="162"/>
                  </a:cubicBezTo>
                  <a:cubicBezTo>
                    <a:pt x="109" y="162"/>
                    <a:pt x="2" y="231"/>
                    <a:pt x="1" y="245"/>
                  </a:cubicBezTo>
                  <a:cubicBezTo>
                    <a:pt x="0" y="258"/>
                    <a:pt x="136" y="432"/>
                    <a:pt x="145" y="430"/>
                  </a:cubicBezTo>
                  <a:cubicBezTo>
                    <a:pt x="154" y="427"/>
                    <a:pt x="569" y="104"/>
                    <a:pt x="586" y="87"/>
                  </a:cubicBezTo>
                  <a:cubicBezTo>
                    <a:pt x="603" y="69"/>
                    <a:pt x="506" y="0"/>
                    <a:pt x="457" y="14"/>
                  </a:cubicBezTo>
                  <a:cubicBezTo>
                    <a:pt x="407" y="27"/>
                    <a:pt x="367" y="58"/>
                    <a:pt x="367" y="58"/>
                  </a:cubicBezTo>
                  <a:lnTo>
                    <a:pt x="206" y="85"/>
                  </a:lnTo>
                  <a:close/>
                </a:path>
              </a:pathLst>
            </a:custGeom>
            <a:solidFill>
              <a:schemeClr val="accent2"/>
            </a:solidFill>
          </p:spPr>
          <p:txBody>
            <a:bodyPr vert="horz" wrap="square" lIns="91440" tIns="45720" rIns="91440" bIns="45720" anchor="t">
              <a:prstTxWarp prst="textNoShape">
                <a:avLst/>
              </a:prstTxWarp>
              <a:normAutofit/>
            </a:bodyPr>
            <a:lstStyle/>
            <a:p>
              <a:pPr marL="0" algn="l"/>
              <a:endParaRPr/>
            </a:p>
          </p:txBody>
        </p:sp>
        <p:sp>
          <p:nvSpPr>
            <p:cNvPr id="66" name="Freeform 66"/>
            <p:cNvSpPr/>
            <p:nvPr/>
          </p:nvSpPr>
          <p:spPr>
            <a:xfrm>
              <a:off x="2051214" y="3934588"/>
              <a:ext cx="981649" cy="54029"/>
            </a:xfrm>
            <a:custGeom>
              <a:avLst/>
              <a:gdLst/>
              <a:ahLst/>
              <a:cxnLst/>
              <a:rect l="l" t="t" r="r" b="b"/>
              <a:pathLst>
                <a:path w="655" h="36">
                  <a:moveTo>
                    <a:pt x="18" y="36"/>
                  </a:moveTo>
                  <a:cubicBezTo>
                    <a:pt x="637" y="36"/>
                    <a:pt x="637" y="36"/>
                    <a:pt x="637" y="36"/>
                  </a:cubicBezTo>
                  <a:cubicBezTo>
                    <a:pt x="647" y="36"/>
                    <a:pt x="655" y="28"/>
                    <a:pt x="655" y="18"/>
                  </a:cubicBezTo>
                  <a:cubicBezTo>
                    <a:pt x="655" y="8"/>
                    <a:pt x="647" y="0"/>
                    <a:pt x="637" y="0"/>
                  </a:cubicBezTo>
                  <a:cubicBezTo>
                    <a:pt x="18" y="0"/>
                    <a:pt x="18" y="0"/>
                    <a:pt x="18" y="0"/>
                  </a:cubicBezTo>
                  <a:cubicBezTo>
                    <a:pt x="8" y="0"/>
                    <a:pt x="0" y="8"/>
                    <a:pt x="0" y="18"/>
                  </a:cubicBezTo>
                  <a:cubicBezTo>
                    <a:pt x="0" y="28"/>
                    <a:pt x="8" y="36"/>
                    <a:pt x="18" y="36"/>
                  </a:cubicBezTo>
                  <a:close/>
                </a:path>
              </a:pathLst>
            </a:custGeom>
            <a:solidFill>
              <a:srgbClr val="CC2323"/>
            </a:solidFill>
          </p:spPr>
          <p:txBody>
            <a:bodyPr vert="horz" wrap="square" lIns="91440" tIns="45720" rIns="91440" bIns="45720" anchor="t">
              <a:prstTxWarp prst="textNoShape">
                <a:avLst/>
              </a:prstTxWarp>
              <a:normAutofit fontScale="25000" lnSpcReduction="20000"/>
            </a:bodyPr>
            <a:lstStyle/>
            <a:p>
              <a:pPr marL="0" algn="l"/>
              <a:endParaRPr/>
            </a:p>
          </p:txBody>
        </p:sp>
        <p:sp>
          <p:nvSpPr>
            <p:cNvPr id="67" name="Freeform 67"/>
            <p:cNvSpPr/>
            <p:nvPr/>
          </p:nvSpPr>
          <p:spPr>
            <a:xfrm>
              <a:off x="1998707" y="3891213"/>
              <a:ext cx="430708" cy="319607"/>
            </a:xfrm>
            <a:custGeom>
              <a:avLst/>
              <a:gdLst/>
              <a:ahLst/>
              <a:cxnLst/>
              <a:rect l="l" t="t" r="r" b="b"/>
              <a:pathLst>
                <a:path w="287" h="213">
                  <a:moveTo>
                    <a:pt x="45" y="0"/>
                  </a:moveTo>
                  <a:cubicBezTo>
                    <a:pt x="45" y="0"/>
                    <a:pt x="106" y="10"/>
                    <a:pt x="143" y="20"/>
                  </a:cubicBezTo>
                  <a:cubicBezTo>
                    <a:pt x="179" y="31"/>
                    <a:pt x="236" y="44"/>
                    <a:pt x="260" y="38"/>
                  </a:cubicBezTo>
                  <a:cubicBezTo>
                    <a:pt x="284" y="31"/>
                    <a:pt x="287" y="41"/>
                    <a:pt x="281" y="55"/>
                  </a:cubicBezTo>
                  <a:cubicBezTo>
                    <a:pt x="274" y="70"/>
                    <a:pt x="246" y="77"/>
                    <a:pt x="246" y="77"/>
                  </a:cubicBezTo>
                  <a:cubicBezTo>
                    <a:pt x="246" y="77"/>
                    <a:pt x="275" y="194"/>
                    <a:pt x="264" y="203"/>
                  </a:cubicBezTo>
                  <a:cubicBezTo>
                    <a:pt x="253" y="213"/>
                    <a:pt x="220" y="176"/>
                    <a:pt x="220" y="176"/>
                  </a:cubicBezTo>
                  <a:cubicBezTo>
                    <a:pt x="220" y="176"/>
                    <a:pt x="213" y="184"/>
                    <a:pt x="205" y="185"/>
                  </a:cubicBezTo>
                  <a:cubicBezTo>
                    <a:pt x="196" y="187"/>
                    <a:pt x="183" y="181"/>
                    <a:pt x="183" y="181"/>
                  </a:cubicBezTo>
                  <a:cubicBezTo>
                    <a:pt x="183" y="181"/>
                    <a:pt x="180" y="192"/>
                    <a:pt x="164" y="195"/>
                  </a:cubicBezTo>
                  <a:cubicBezTo>
                    <a:pt x="149" y="198"/>
                    <a:pt x="139" y="189"/>
                    <a:pt x="139" y="189"/>
                  </a:cubicBezTo>
                  <a:cubicBezTo>
                    <a:pt x="139" y="189"/>
                    <a:pt x="130" y="209"/>
                    <a:pt x="120" y="205"/>
                  </a:cubicBezTo>
                  <a:cubicBezTo>
                    <a:pt x="110" y="200"/>
                    <a:pt x="64" y="187"/>
                    <a:pt x="67" y="173"/>
                  </a:cubicBezTo>
                  <a:cubicBezTo>
                    <a:pt x="69" y="159"/>
                    <a:pt x="107" y="162"/>
                    <a:pt x="107" y="162"/>
                  </a:cubicBezTo>
                  <a:cubicBezTo>
                    <a:pt x="112" y="139"/>
                    <a:pt x="112" y="139"/>
                    <a:pt x="112" y="139"/>
                  </a:cubicBezTo>
                  <a:cubicBezTo>
                    <a:pt x="112" y="139"/>
                    <a:pt x="73" y="169"/>
                    <a:pt x="36" y="149"/>
                  </a:cubicBezTo>
                  <a:cubicBezTo>
                    <a:pt x="0" y="128"/>
                    <a:pt x="3" y="77"/>
                    <a:pt x="3" y="77"/>
                  </a:cubicBezTo>
                  <a:lnTo>
                    <a:pt x="45" y="0"/>
                  </a:lnTo>
                  <a:close/>
                </a:path>
              </a:pathLst>
            </a:custGeom>
            <a:solidFill>
              <a:srgbClr val="FEDECA"/>
            </a:solidFill>
          </p:spPr>
          <p:txBody>
            <a:bodyPr vert="horz" wrap="square" lIns="91440" tIns="45720" rIns="91440" bIns="45720" anchor="t">
              <a:prstTxWarp prst="textNoShape">
                <a:avLst/>
              </a:prstTxWarp>
              <a:normAutofit lnSpcReduction="10000"/>
            </a:bodyPr>
            <a:lstStyle/>
            <a:p>
              <a:pPr marL="0" algn="l"/>
              <a:endParaRPr/>
            </a:p>
          </p:txBody>
        </p:sp>
        <p:sp>
          <p:nvSpPr>
            <p:cNvPr id="68" name="Freeform 68"/>
            <p:cNvSpPr/>
            <p:nvPr/>
          </p:nvSpPr>
          <p:spPr>
            <a:xfrm>
              <a:off x="2310704" y="3999270"/>
              <a:ext cx="66205" cy="160564"/>
            </a:xfrm>
            <a:custGeom>
              <a:avLst/>
              <a:gdLst/>
              <a:ahLst/>
              <a:cxnLst/>
              <a:rect l="l" t="t" r="r" b="b"/>
              <a:pathLst>
                <a:path w="44" h="107">
                  <a:moveTo>
                    <a:pt x="12" y="107"/>
                  </a:moveTo>
                  <a:cubicBezTo>
                    <a:pt x="11" y="107"/>
                    <a:pt x="10" y="107"/>
                    <a:pt x="10" y="106"/>
                  </a:cubicBezTo>
                  <a:cubicBezTo>
                    <a:pt x="8" y="105"/>
                    <a:pt x="8" y="103"/>
                    <a:pt x="9" y="102"/>
                  </a:cubicBezTo>
                  <a:cubicBezTo>
                    <a:pt x="36" y="69"/>
                    <a:pt x="1" y="6"/>
                    <a:pt x="1" y="6"/>
                  </a:cubicBezTo>
                  <a:cubicBezTo>
                    <a:pt x="0" y="4"/>
                    <a:pt x="1" y="2"/>
                    <a:pt x="2" y="1"/>
                  </a:cubicBezTo>
                  <a:cubicBezTo>
                    <a:pt x="4" y="0"/>
                    <a:pt x="6" y="1"/>
                    <a:pt x="7" y="2"/>
                  </a:cubicBezTo>
                  <a:cubicBezTo>
                    <a:pt x="9" y="5"/>
                    <a:pt x="44" y="70"/>
                    <a:pt x="14" y="106"/>
                  </a:cubicBezTo>
                  <a:cubicBezTo>
                    <a:pt x="14" y="107"/>
                    <a:pt x="13" y="107"/>
                    <a:pt x="12" y="107"/>
                  </a:cubicBezTo>
                  <a:close/>
                </a:path>
              </a:pathLst>
            </a:custGeom>
            <a:solidFill>
              <a:srgbClr val="000000"/>
            </a:solidFill>
          </p:spPr>
          <p:txBody>
            <a:bodyPr vert="horz" wrap="square" lIns="91440" tIns="45720" rIns="91440" bIns="45720" anchor="t">
              <a:prstTxWarp prst="textNoShape">
                <a:avLst/>
              </a:prstTxWarp>
              <a:normAutofit fontScale="32500" lnSpcReduction="20000"/>
            </a:bodyPr>
            <a:lstStyle/>
            <a:p>
              <a:pPr marL="0" algn="l"/>
              <a:endParaRPr/>
            </a:p>
          </p:txBody>
        </p:sp>
        <p:sp>
          <p:nvSpPr>
            <p:cNvPr id="69" name="Freeform 69"/>
            <p:cNvSpPr/>
            <p:nvPr/>
          </p:nvSpPr>
          <p:spPr>
            <a:xfrm>
              <a:off x="2267329" y="4074606"/>
              <a:ext cx="37287" cy="94360"/>
            </a:xfrm>
            <a:custGeom>
              <a:avLst/>
              <a:gdLst/>
              <a:ahLst/>
              <a:cxnLst/>
              <a:rect l="l" t="t" r="r" b="b"/>
              <a:pathLst>
                <a:path w="25" h="63">
                  <a:moveTo>
                    <a:pt x="4" y="63"/>
                  </a:moveTo>
                  <a:cubicBezTo>
                    <a:pt x="3" y="63"/>
                    <a:pt x="3" y="62"/>
                    <a:pt x="2" y="62"/>
                  </a:cubicBezTo>
                  <a:cubicBezTo>
                    <a:pt x="0" y="61"/>
                    <a:pt x="0" y="59"/>
                    <a:pt x="1" y="57"/>
                  </a:cubicBezTo>
                  <a:cubicBezTo>
                    <a:pt x="18" y="37"/>
                    <a:pt x="5" y="6"/>
                    <a:pt x="5" y="5"/>
                  </a:cubicBezTo>
                  <a:cubicBezTo>
                    <a:pt x="5" y="3"/>
                    <a:pt x="5" y="1"/>
                    <a:pt x="7" y="1"/>
                  </a:cubicBezTo>
                  <a:cubicBezTo>
                    <a:pt x="9" y="0"/>
                    <a:pt x="11" y="1"/>
                    <a:pt x="12" y="3"/>
                  </a:cubicBezTo>
                  <a:cubicBezTo>
                    <a:pt x="12" y="4"/>
                    <a:pt x="25" y="38"/>
                    <a:pt x="7" y="61"/>
                  </a:cubicBezTo>
                  <a:cubicBezTo>
                    <a:pt x="6" y="62"/>
                    <a:pt x="5" y="63"/>
                    <a:pt x="4" y="63"/>
                  </a:cubicBezTo>
                  <a:close/>
                </a:path>
              </a:pathLst>
            </a:custGeom>
            <a:solidFill>
              <a:srgbClr val="000000"/>
            </a:solidFill>
          </p:spPr>
          <p:txBody>
            <a:bodyPr vert="horz" wrap="square" lIns="91440" tIns="45720" rIns="91440" bIns="45720" anchor="t">
              <a:prstTxWarp prst="textNoShape">
                <a:avLst/>
              </a:prstTxWarp>
              <a:normAutofit fontScale="25000" lnSpcReduction="20000"/>
            </a:bodyPr>
            <a:lstStyle/>
            <a:p>
              <a:pPr marL="0" algn="l"/>
              <a:endParaRPr/>
            </a:p>
          </p:txBody>
        </p:sp>
        <p:sp>
          <p:nvSpPr>
            <p:cNvPr id="70" name="Freeform 70"/>
            <p:cNvSpPr/>
            <p:nvPr/>
          </p:nvSpPr>
          <p:spPr>
            <a:xfrm>
              <a:off x="2201125" y="4098196"/>
              <a:ext cx="38809" cy="82185"/>
            </a:xfrm>
            <a:custGeom>
              <a:avLst/>
              <a:gdLst/>
              <a:ahLst/>
              <a:cxnLst/>
              <a:rect l="l" t="t" r="r" b="b"/>
              <a:pathLst>
                <a:path w="26" h="55">
                  <a:moveTo>
                    <a:pt x="4" y="55"/>
                  </a:moveTo>
                  <a:cubicBezTo>
                    <a:pt x="3" y="55"/>
                    <a:pt x="2" y="54"/>
                    <a:pt x="1" y="54"/>
                  </a:cubicBezTo>
                  <a:cubicBezTo>
                    <a:pt x="0" y="52"/>
                    <a:pt x="0" y="50"/>
                    <a:pt x="2" y="49"/>
                  </a:cubicBezTo>
                  <a:cubicBezTo>
                    <a:pt x="19" y="35"/>
                    <a:pt x="17" y="4"/>
                    <a:pt x="17" y="4"/>
                  </a:cubicBezTo>
                  <a:cubicBezTo>
                    <a:pt x="16" y="2"/>
                    <a:pt x="18" y="0"/>
                    <a:pt x="20" y="0"/>
                  </a:cubicBezTo>
                  <a:cubicBezTo>
                    <a:pt x="21" y="0"/>
                    <a:pt x="23" y="2"/>
                    <a:pt x="23" y="3"/>
                  </a:cubicBezTo>
                  <a:cubicBezTo>
                    <a:pt x="24" y="5"/>
                    <a:pt x="26" y="38"/>
                    <a:pt x="6" y="54"/>
                  </a:cubicBezTo>
                  <a:cubicBezTo>
                    <a:pt x="5" y="55"/>
                    <a:pt x="5" y="55"/>
                    <a:pt x="4" y="55"/>
                  </a:cubicBezTo>
                  <a:close/>
                </a:path>
              </a:pathLst>
            </a:custGeom>
            <a:solidFill>
              <a:srgbClr val="000000"/>
            </a:solidFill>
          </p:spPr>
          <p:txBody>
            <a:bodyPr vert="horz" wrap="square" lIns="91440" tIns="45720" rIns="91440" bIns="45720" anchor="t">
              <a:prstTxWarp prst="textNoShape">
                <a:avLst/>
              </a:prstTxWarp>
              <a:normAutofit fontScale="25000" lnSpcReduction="20000"/>
            </a:bodyPr>
            <a:lstStyle/>
            <a:p>
              <a:pPr marL="0" algn="l"/>
              <a:endParaRPr/>
            </a:p>
          </p:txBody>
        </p:sp>
        <p:sp>
          <p:nvSpPr>
            <p:cNvPr id="71" name="AutoShape 71"/>
            <p:cNvSpPr/>
            <p:nvPr/>
          </p:nvSpPr>
          <p:spPr>
            <a:xfrm>
              <a:off x="2468224" y="2943807"/>
              <a:ext cx="235139" cy="307431"/>
            </a:xfrm>
            <a:prstGeom prst="rect">
              <a:avLst/>
            </a:prstGeom>
            <a:solidFill>
              <a:schemeClr val="accent2"/>
            </a:solidFill>
          </p:spPr>
          <p:txBody>
            <a:bodyPr vert="horz" wrap="square" lIns="91440" tIns="45720" rIns="91440" bIns="45720" anchor="t">
              <a:prstTxWarp prst="textNoShape">
                <a:avLst/>
              </a:prstTxWarp>
              <a:normAutofit lnSpcReduction="10000"/>
            </a:bodyPr>
            <a:lstStyle/>
            <a:p>
              <a:pPr marL="0" algn="l"/>
              <a:endParaRPr/>
            </a:p>
          </p:txBody>
        </p:sp>
        <p:sp>
          <p:nvSpPr>
            <p:cNvPr id="72" name="AutoShape 72"/>
            <p:cNvSpPr/>
            <p:nvPr/>
          </p:nvSpPr>
          <p:spPr>
            <a:xfrm>
              <a:off x="2468224" y="2930871"/>
              <a:ext cx="235139" cy="26634"/>
            </a:xfrm>
            <a:prstGeom prst="ellipse">
              <a:avLst/>
            </a:prstGeom>
            <a:solidFill>
              <a:schemeClr val="accent3">
                <a:lumMod val="20000"/>
                <a:lumOff val="80000"/>
              </a:schemeClr>
            </a:solidFill>
          </p:spPr>
          <p:txBody>
            <a:bodyPr vert="horz" wrap="square" lIns="91440" tIns="45720" rIns="91440" bIns="45720" anchor="t">
              <a:prstTxWarp prst="textNoShape">
                <a:avLst/>
              </a:prstTxWarp>
              <a:normAutofit fontScale="25000" lnSpcReduction="20000"/>
            </a:bodyPr>
            <a:lstStyle/>
            <a:p>
              <a:pPr marL="0" algn="l"/>
              <a:endParaRPr/>
            </a:p>
          </p:txBody>
        </p:sp>
        <p:sp>
          <p:nvSpPr>
            <p:cNvPr id="73" name="Freeform 73"/>
            <p:cNvSpPr/>
            <p:nvPr/>
          </p:nvSpPr>
          <p:spPr>
            <a:xfrm>
              <a:off x="2379952" y="3000879"/>
              <a:ext cx="176545" cy="226768"/>
            </a:xfrm>
            <a:custGeom>
              <a:avLst/>
              <a:gdLst/>
              <a:ahLst/>
              <a:cxnLst/>
              <a:rect l="l" t="t" r="r" b="b"/>
              <a:pathLst>
                <a:path w="118" h="151">
                  <a:moveTo>
                    <a:pt x="0" y="75"/>
                  </a:moveTo>
                  <a:cubicBezTo>
                    <a:pt x="0" y="34"/>
                    <a:pt x="27" y="0"/>
                    <a:pt x="59" y="0"/>
                  </a:cubicBezTo>
                  <a:cubicBezTo>
                    <a:pt x="92" y="0"/>
                    <a:pt x="118" y="34"/>
                    <a:pt x="118" y="75"/>
                  </a:cubicBezTo>
                  <a:cubicBezTo>
                    <a:pt x="118" y="117"/>
                    <a:pt x="92" y="151"/>
                    <a:pt x="59" y="151"/>
                  </a:cubicBezTo>
                  <a:cubicBezTo>
                    <a:pt x="27" y="151"/>
                    <a:pt x="0" y="117"/>
                    <a:pt x="0" y="75"/>
                  </a:cubicBezTo>
                  <a:close/>
                  <a:moveTo>
                    <a:pt x="14" y="75"/>
                  </a:moveTo>
                  <a:cubicBezTo>
                    <a:pt x="14" y="110"/>
                    <a:pt x="34" y="137"/>
                    <a:pt x="59" y="137"/>
                  </a:cubicBezTo>
                  <a:cubicBezTo>
                    <a:pt x="84" y="137"/>
                    <a:pt x="104" y="110"/>
                    <a:pt x="104" y="75"/>
                  </a:cubicBezTo>
                  <a:cubicBezTo>
                    <a:pt x="104" y="41"/>
                    <a:pt x="84" y="13"/>
                    <a:pt x="59" y="13"/>
                  </a:cubicBezTo>
                  <a:cubicBezTo>
                    <a:pt x="34" y="13"/>
                    <a:pt x="14" y="41"/>
                    <a:pt x="14" y="75"/>
                  </a:cubicBezTo>
                  <a:close/>
                </a:path>
              </a:pathLst>
            </a:custGeom>
            <a:solidFill>
              <a:schemeClr val="accent2"/>
            </a:solidFill>
          </p:spPr>
          <p:txBody>
            <a:bodyPr vert="horz" wrap="square" lIns="91440" tIns="45720" rIns="91440" bIns="45720" anchor="t">
              <a:prstTxWarp prst="textNoShape">
                <a:avLst/>
              </a:prstTxWarp>
              <a:normAutofit fontScale="62500" lnSpcReduction="20000"/>
            </a:bodyPr>
            <a:lstStyle/>
            <a:p>
              <a:pPr marL="0" algn="l"/>
              <a:endParaRPr/>
            </a:p>
          </p:txBody>
        </p:sp>
        <p:sp>
          <p:nvSpPr>
            <p:cNvPr id="74" name="Freeform 74"/>
            <p:cNvSpPr/>
            <p:nvPr/>
          </p:nvSpPr>
          <p:spPr>
            <a:xfrm>
              <a:off x="2366255" y="3062518"/>
              <a:ext cx="143823" cy="313519"/>
            </a:xfrm>
            <a:custGeom>
              <a:avLst/>
              <a:gdLst/>
              <a:ahLst/>
              <a:cxnLst/>
              <a:rect l="l" t="t" r="r" b="b"/>
              <a:pathLst>
                <a:path w="96" h="209">
                  <a:moveTo>
                    <a:pt x="14" y="130"/>
                  </a:moveTo>
                  <a:cubicBezTo>
                    <a:pt x="14" y="130"/>
                    <a:pt x="0" y="41"/>
                    <a:pt x="7" y="24"/>
                  </a:cubicBezTo>
                  <a:cubicBezTo>
                    <a:pt x="16" y="0"/>
                    <a:pt x="68" y="0"/>
                    <a:pt x="68" y="0"/>
                  </a:cubicBezTo>
                  <a:cubicBezTo>
                    <a:pt x="68" y="47"/>
                    <a:pt x="68" y="47"/>
                    <a:pt x="68" y="47"/>
                  </a:cubicBezTo>
                  <a:cubicBezTo>
                    <a:pt x="68" y="60"/>
                    <a:pt x="68" y="60"/>
                    <a:pt x="68" y="60"/>
                  </a:cubicBezTo>
                  <a:cubicBezTo>
                    <a:pt x="68" y="60"/>
                    <a:pt x="96" y="95"/>
                    <a:pt x="84" y="152"/>
                  </a:cubicBezTo>
                  <a:cubicBezTo>
                    <a:pt x="71" y="209"/>
                    <a:pt x="14" y="130"/>
                    <a:pt x="14" y="130"/>
                  </a:cubicBezTo>
                  <a:close/>
                </a:path>
              </a:pathLst>
            </a:custGeom>
            <a:solidFill>
              <a:srgbClr val="FEDECA"/>
            </a:solidFill>
          </p:spPr>
          <p:txBody>
            <a:bodyPr vert="horz" wrap="square" lIns="91440" tIns="45720" rIns="91440" bIns="45720" anchor="t">
              <a:prstTxWarp prst="textNoShape">
                <a:avLst/>
              </a:prstTxWarp>
              <a:normAutofit lnSpcReduction="10000"/>
            </a:bodyPr>
            <a:lstStyle/>
            <a:p>
              <a:pPr marL="0" algn="l"/>
              <a:endParaRPr/>
            </a:p>
          </p:txBody>
        </p:sp>
        <p:sp>
          <p:nvSpPr>
            <p:cNvPr id="75" name="Freeform 75"/>
            <p:cNvSpPr/>
            <p:nvPr/>
          </p:nvSpPr>
          <p:spPr>
            <a:xfrm>
              <a:off x="2519209" y="2994791"/>
              <a:ext cx="269383" cy="270144"/>
            </a:xfrm>
            <a:custGeom>
              <a:avLst/>
              <a:gdLst/>
              <a:ahLst/>
              <a:cxnLst/>
              <a:rect l="l" t="t" r="r" b="b"/>
              <a:pathLst>
                <a:path w="180" h="180">
                  <a:moveTo>
                    <a:pt x="22" y="50"/>
                  </a:moveTo>
                  <a:cubicBezTo>
                    <a:pt x="27" y="44"/>
                    <a:pt x="34" y="39"/>
                    <a:pt x="42" y="35"/>
                  </a:cubicBezTo>
                  <a:cubicBezTo>
                    <a:pt x="67" y="23"/>
                    <a:pt x="144" y="0"/>
                    <a:pt x="162" y="24"/>
                  </a:cubicBezTo>
                  <a:cubicBezTo>
                    <a:pt x="180" y="47"/>
                    <a:pt x="137" y="60"/>
                    <a:pt x="137" y="60"/>
                  </a:cubicBezTo>
                  <a:cubicBezTo>
                    <a:pt x="137" y="60"/>
                    <a:pt x="174" y="56"/>
                    <a:pt x="168" y="82"/>
                  </a:cubicBezTo>
                  <a:cubicBezTo>
                    <a:pt x="163" y="103"/>
                    <a:pt x="140" y="107"/>
                    <a:pt x="140" y="107"/>
                  </a:cubicBezTo>
                  <a:cubicBezTo>
                    <a:pt x="140" y="107"/>
                    <a:pt x="178" y="106"/>
                    <a:pt x="160" y="135"/>
                  </a:cubicBezTo>
                  <a:cubicBezTo>
                    <a:pt x="142" y="165"/>
                    <a:pt x="60" y="180"/>
                    <a:pt x="32" y="175"/>
                  </a:cubicBezTo>
                  <a:cubicBezTo>
                    <a:pt x="4" y="170"/>
                    <a:pt x="30" y="136"/>
                    <a:pt x="30" y="136"/>
                  </a:cubicBezTo>
                  <a:cubicBezTo>
                    <a:pt x="30" y="136"/>
                    <a:pt x="0" y="126"/>
                    <a:pt x="2" y="109"/>
                  </a:cubicBezTo>
                  <a:cubicBezTo>
                    <a:pt x="5" y="92"/>
                    <a:pt x="30" y="88"/>
                    <a:pt x="30" y="88"/>
                  </a:cubicBezTo>
                  <a:cubicBezTo>
                    <a:pt x="30" y="88"/>
                    <a:pt x="4" y="74"/>
                    <a:pt x="22" y="50"/>
                  </a:cubicBezTo>
                  <a:close/>
                </a:path>
              </a:pathLst>
            </a:custGeom>
            <a:solidFill>
              <a:srgbClr val="FEDECA"/>
            </a:solidFill>
          </p:spPr>
          <p:txBody>
            <a:bodyPr vert="horz" wrap="square" lIns="91440" tIns="45720" rIns="91440" bIns="45720" anchor="t">
              <a:prstTxWarp prst="textNoShape">
                <a:avLst/>
              </a:prstTxWarp>
              <a:normAutofit fontScale="85000" lnSpcReduction="10000"/>
            </a:bodyPr>
            <a:lstStyle/>
            <a:p>
              <a:pPr marL="0" algn="l"/>
              <a:endParaRPr/>
            </a:p>
          </p:txBody>
        </p:sp>
        <p:sp>
          <p:nvSpPr>
            <p:cNvPr id="76" name="Freeform 76"/>
            <p:cNvSpPr/>
            <p:nvPr/>
          </p:nvSpPr>
          <p:spPr>
            <a:xfrm>
              <a:off x="2573238" y="3079259"/>
              <a:ext cx="156760" cy="52506"/>
            </a:xfrm>
            <a:custGeom>
              <a:avLst/>
              <a:gdLst/>
              <a:ahLst/>
              <a:cxnLst/>
              <a:rect l="l" t="t" r="r" b="b"/>
              <a:pathLst>
                <a:path w="105" h="35">
                  <a:moveTo>
                    <a:pt x="3" y="35"/>
                  </a:moveTo>
                  <a:cubicBezTo>
                    <a:pt x="2" y="35"/>
                    <a:pt x="0" y="34"/>
                    <a:pt x="0" y="32"/>
                  </a:cubicBezTo>
                  <a:cubicBezTo>
                    <a:pt x="0" y="31"/>
                    <a:pt x="1" y="29"/>
                    <a:pt x="2" y="28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2" y="0"/>
                    <a:pt x="104" y="1"/>
                    <a:pt x="105" y="3"/>
                  </a:cubicBezTo>
                  <a:cubicBezTo>
                    <a:pt x="105" y="5"/>
                    <a:pt x="104" y="7"/>
                    <a:pt x="102" y="7"/>
                  </a:cubicBezTo>
                  <a:cubicBezTo>
                    <a:pt x="4" y="35"/>
                    <a:pt x="4" y="35"/>
                    <a:pt x="4" y="35"/>
                  </a:cubicBezTo>
                  <a:cubicBezTo>
                    <a:pt x="4" y="35"/>
                    <a:pt x="4" y="35"/>
                    <a:pt x="3" y="35"/>
                  </a:cubicBezTo>
                  <a:close/>
                </a:path>
              </a:pathLst>
            </a:custGeom>
            <a:solidFill>
              <a:srgbClr val="000000"/>
            </a:solidFill>
          </p:spPr>
          <p:txBody>
            <a:bodyPr vert="horz" wrap="square" lIns="91440" tIns="45720" rIns="91440" bIns="45720" anchor="t">
              <a:prstTxWarp prst="textNoShape">
                <a:avLst/>
              </a:prstTxWarp>
              <a:normAutofit fontScale="25000" lnSpcReduction="20000"/>
            </a:bodyPr>
            <a:lstStyle/>
            <a:p>
              <a:pPr marL="0" algn="l"/>
              <a:endParaRPr/>
            </a:p>
          </p:txBody>
        </p:sp>
        <p:sp>
          <p:nvSpPr>
            <p:cNvPr id="77" name="Freeform 77"/>
            <p:cNvSpPr/>
            <p:nvPr/>
          </p:nvSpPr>
          <p:spPr>
            <a:xfrm>
              <a:off x="2574760" y="3149268"/>
              <a:ext cx="159803" cy="50985"/>
            </a:xfrm>
            <a:custGeom>
              <a:avLst/>
              <a:gdLst/>
              <a:ahLst/>
              <a:cxnLst/>
              <a:rect l="l" t="t" r="r" b="b"/>
              <a:pathLst>
                <a:path w="107" h="34">
                  <a:moveTo>
                    <a:pt x="4" y="34"/>
                  </a:moveTo>
                  <a:cubicBezTo>
                    <a:pt x="3" y="34"/>
                    <a:pt x="1" y="33"/>
                    <a:pt x="1" y="31"/>
                  </a:cubicBezTo>
                  <a:cubicBezTo>
                    <a:pt x="0" y="29"/>
                    <a:pt x="2" y="28"/>
                    <a:pt x="3" y="27"/>
                  </a:cubicBezTo>
                  <a:cubicBezTo>
                    <a:pt x="102" y="1"/>
                    <a:pt x="102" y="1"/>
                    <a:pt x="102" y="1"/>
                  </a:cubicBezTo>
                  <a:cubicBezTo>
                    <a:pt x="104" y="0"/>
                    <a:pt x="106" y="1"/>
                    <a:pt x="106" y="3"/>
                  </a:cubicBezTo>
                  <a:cubicBezTo>
                    <a:pt x="107" y="5"/>
                    <a:pt x="106" y="7"/>
                    <a:pt x="104" y="7"/>
                  </a:cubicBezTo>
                  <a:cubicBezTo>
                    <a:pt x="5" y="34"/>
                    <a:pt x="5" y="34"/>
                    <a:pt x="5" y="34"/>
                  </a:cubicBezTo>
                  <a:cubicBezTo>
                    <a:pt x="5" y="34"/>
                    <a:pt x="5" y="34"/>
                    <a:pt x="4" y="34"/>
                  </a:cubicBezTo>
                  <a:close/>
                </a:path>
              </a:pathLst>
            </a:custGeom>
            <a:solidFill>
              <a:srgbClr val="000000"/>
            </a:solidFill>
          </p:spPr>
          <p:txBody>
            <a:bodyPr vert="horz" wrap="square" lIns="91440" tIns="45720" rIns="91440" bIns="45720" anchor="t">
              <a:prstTxWarp prst="textNoShape">
                <a:avLst/>
              </a:prstTxWarp>
              <a:normAutofit fontScale="25000" lnSpcReduction="20000"/>
            </a:bodyPr>
            <a:lstStyle/>
            <a:p>
              <a:pPr marL="0" algn="l"/>
              <a:endParaRPr/>
            </a:p>
          </p:txBody>
        </p:sp>
        <p:sp>
          <p:nvSpPr>
            <p:cNvPr id="78" name="Freeform 78"/>
            <p:cNvSpPr/>
            <p:nvPr/>
          </p:nvSpPr>
          <p:spPr>
            <a:xfrm>
              <a:off x="2462137" y="3146224"/>
              <a:ext cx="60117" cy="148389"/>
            </a:xfrm>
            <a:custGeom>
              <a:avLst/>
              <a:gdLst/>
              <a:ahLst/>
              <a:cxnLst/>
              <a:rect l="l" t="t" r="r" b="b"/>
              <a:pathLst>
                <a:path w="40" h="99">
                  <a:moveTo>
                    <a:pt x="20" y="99"/>
                  </a:moveTo>
                  <a:cubicBezTo>
                    <a:pt x="19" y="99"/>
                    <a:pt x="19" y="99"/>
                    <a:pt x="18" y="99"/>
                  </a:cubicBezTo>
                  <a:cubicBezTo>
                    <a:pt x="17" y="99"/>
                    <a:pt x="16" y="97"/>
                    <a:pt x="16" y="95"/>
                  </a:cubicBezTo>
                  <a:cubicBezTo>
                    <a:pt x="32" y="52"/>
                    <a:pt x="2" y="7"/>
                    <a:pt x="1" y="6"/>
                  </a:cubicBezTo>
                  <a:cubicBezTo>
                    <a:pt x="0" y="4"/>
                    <a:pt x="1" y="2"/>
                    <a:pt x="2" y="1"/>
                  </a:cubicBezTo>
                  <a:cubicBezTo>
                    <a:pt x="4" y="0"/>
                    <a:pt x="6" y="1"/>
                    <a:pt x="7" y="2"/>
                  </a:cubicBezTo>
                  <a:cubicBezTo>
                    <a:pt x="8" y="4"/>
                    <a:pt x="40" y="51"/>
                    <a:pt x="23" y="97"/>
                  </a:cubicBezTo>
                  <a:cubicBezTo>
                    <a:pt x="22" y="99"/>
                    <a:pt x="21" y="99"/>
                    <a:pt x="20" y="99"/>
                  </a:cubicBezTo>
                  <a:close/>
                </a:path>
              </a:pathLst>
            </a:custGeom>
            <a:solidFill>
              <a:srgbClr val="000000"/>
            </a:solidFill>
          </p:spPr>
          <p:txBody>
            <a:bodyPr vert="horz" wrap="square" lIns="91440" tIns="45720" rIns="91440" bIns="45720" anchor="t">
              <a:prstTxWarp prst="textNoShape">
                <a:avLst/>
              </a:prstTxWarp>
              <a:normAutofit fontScale="25000" lnSpcReduction="20000"/>
            </a:bodyPr>
            <a:lstStyle/>
            <a:p>
              <a:pPr marL="0" algn="l"/>
              <a:endParaRPr/>
            </a:p>
          </p:txBody>
        </p:sp>
        <p:sp>
          <p:nvSpPr>
            <p:cNvPr id="79" name="Freeform 79"/>
            <p:cNvSpPr/>
            <p:nvPr/>
          </p:nvSpPr>
          <p:spPr>
            <a:xfrm>
              <a:off x="1744544" y="3212429"/>
              <a:ext cx="212310" cy="85229"/>
            </a:xfrm>
            <a:custGeom>
              <a:avLst/>
              <a:gdLst/>
              <a:ahLst/>
              <a:cxnLst/>
              <a:rect l="l" t="t" r="r" b="b"/>
              <a:pathLst>
                <a:path w="142" h="57">
                  <a:moveTo>
                    <a:pt x="120" y="57"/>
                  </a:moveTo>
                  <a:cubicBezTo>
                    <a:pt x="108" y="57"/>
                    <a:pt x="91" y="56"/>
                    <a:pt x="66" y="50"/>
                  </a:cubicBezTo>
                  <a:cubicBezTo>
                    <a:pt x="15" y="39"/>
                    <a:pt x="1" y="7"/>
                    <a:pt x="1" y="5"/>
                  </a:cubicBezTo>
                  <a:cubicBezTo>
                    <a:pt x="0" y="4"/>
                    <a:pt x="1" y="2"/>
                    <a:pt x="3" y="1"/>
                  </a:cubicBezTo>
                  <a:cubicBezTo>
                    <a:pt x="4" y="0"/>
                    <a:pt x="6" y="1"/>
                    <a:pt x="7" y="3"/>
                  </a:cubicBezTo>
                  <a:cubicBezTo>
                    <a:pt x="7" y="3"/>
                    <a:pt x="20" y="33"/>
                    <a:pt x="68" y="44"/>
                  </a:cubicBezTo>
                  <a:cubicBezTo>
                    <a:pt x="116" y="54"/>
                    <a:pt x="137" y="49"/>
                    <a:pt x="138" y="49"/>
                  </a:cubicBezTo>
                  <a:cubicBezTo>
                    <a:pt x="140" y="48"/>
                    <a:pt x="141" y="49"/>
                    <a:pt x="142" y="51"/>
                  </a:cubicBezTo>
                  <a:cubicBezTo>
                    <a:pt x="142" y="53"/>
                    <a:pt x="141" y="55"/>
                    <a:pt x="140" y="55"/>
                  </a:cubicBezTo>
                  <a:cubicBezTo>
                    <a:pt x="139" y="55"/>
                    <a:pt x="133" y="57"/>
                    <a:pt x="120" y="57"/>
                  </a:cubicBezTo>
                  <a:close/>
                </a:path>
              </a:pathLst>
            </a:custGeom>
            <a:solidFill>
              <a:srgbClr val="1C2F35"/>
            </a:solidFill>
          </p:spPr>
          <p:txBody>
            <a:bodyPr vert="horz" wrap="square" lIns="91440" tIns="45720" rIns="91440" bIns="45720" anchor="t">
              <a:prstTxWarp prst="textNoShape">
                <a:avLst/>
              </a:prstTxWarp>
              <a:normAutofit fontScale="25000" lnSpcReduction="20000"/>
            </a:bodyPr>
            <a:lstStyle/>
            <a:p>
              <a:pPr marL="0" algn="l"/>
              <a:endParaRPr/>
            </a:p>
          </p:txBody>
        </p:sp>
        <p:sp>
          <p:nvSpPr>
            <p:cNvPr id="80" name="Freeform 80"/>
            <p:cNvSpPr/>
            <p:nvPr/>
          </p:nvSpPr>
          <p:spPr>
            <a:xfrm>
              <a:off x="1901303" y="2936197"/>
              <a:ext cx="27395" cy="57073"/>
            </a:xfrm>
            <a:custGeom>
              <a:avLst/>
              <a:gdLst/>
              <a:ahLst/>
              <a:cxnLst/>
              <a:rect l="l" t="t" r="r" b="b"/>
              <a:pathLst>
                <a:path w="18" h="38">
                  <a:moveTo>
                    <a:pt x="3" y="38"/>
                  </a:moveTo>
                  <a:cubicBezTo>
                    <a:pt x="1" y="38"/>
                    <a:pt x="0" y="37"/>
                    <a:pt x="0" y="35"/>
                  </a:cubicBezTo>
                  <a:cubicBezTo>
                    <a:pt x="0" y="14"/>
                    <a:pt x="0" y="14"/>
                    <a:pt x="0" y="14"/>
                  </a:cubicBezTo>
                  <a:cubicBezTo>
                    <a:pt x="1" y="13"/>
                    <a:pt x="1" y="12"/>
                    <a:pt x="1" y="12"/>
                  </a:cubicBezTo>
                  <a:cubicBezTo>
                    <a:pt x="11" y="2"/>
                    <a:pt x="11" y="2"/>
                    <a:pt x="11" y="2"/>
                  </a:cubicBezTo>
                  <a:cubicBezTo>
                    <a:pt x="13" y="0"/>
                    <a:pt x="15" y="0"/>
                    <a:pt x="16" y="2"/>
                  </a:cubicBezTo>
                  <a:cubicBezTo>
                    <a:pt x="18" y="3"/>
                    <a:pt x="18" y="5"/>
                    <a:pt x="16" y="6"/>
                  </a:cubicBezTo>
                  <a:cubicBezTo>
                    <a:pt x="7" y="16"/>
                    <a:pt x="7" y="16"/>
                    <a:pt x="7" y="16"/>
                  </a:cubicBezTo>
                  <a:cubicBezTo>
                    <a:pt x="7" y="35"/>
                    <a:pt x="7" y="35"/>
                    <a:pt x="7" y="35"/>
                  </a:cubicBezTo>
                  <a:cubicBezTo>
                    <a:pt x="7" y="37"/>
                    <a:pt x="5" y="38"/>
                    <a:pt x="3" y="38"/>
                  </a:cubicBezTo>
                  <a:close/>
                </a:path>
              </a:pathLst>
            </a:custGeom>
            <a:solidFill>
              <a:srgbClr val="000000"/>
            </a:solidFill>
          </p:spPr>
          <p:txBody>
            <a:bodyPr vert="horz" wrap="square" lIns="91440" tIns="45720" rIns="91440" bIns="45720" anchor="t">
              <a:prstTxWarp prst="textNoShape">
                <a:avLst/>
              </a:prstTxWarp>
              <a:normAutofit fontScale="25000" lnSpcReduction="20000"/>
            </a:bodyPr>
            <a:lstStyle/>
            <a:p>
              <a:pPr marL="0" algn="l"/>
              <a:endParaRPr/>
            </a:p>
          </p:txBody>
        </p:sp>
        <p:sp>
          <p:nvSpPr>
            <p:cNvPr id="81" name="Freeform 81"/>
            <p:cNvSpPr/>
            <p:nvPr/>
          </p:nvSpPr>
          <p:spPr>
            <a:xfrm>
              <a:off x="1993380" y="2943807"/>
              <a:ext cx="23590" cy="57073"/>
            </a:xfrm>
            <a:custGeom>
              <a:avLst/>
              <a:gdLst/>
              <a:ahLst/>
              <a:cxnLst/>
              <a:rect l="l" t="t" r="r" b="b"/>
              <a:pathLst>
                <a:path w="16" h="38">
                  <a:moveTo>
                    <a:pt x="3" y="38"/>
                  </a:moveTo>
                  <a:cubicBezTo>
                    <a:pt x="1" y="38"/>
                    <a:pt x="0" y="36"/>
                    <a:pt x="0" y="35"/>
                  </a:cubicBezTo>
                  <a:cubicBezTo>
                    <a:pt x="0" y="14"/>
                    <a:pt x="0" y="14"/>
                    <a:pt x="0" y="14"/>
                  </a:cubicBezTo>
                  <a:cubicBezTo>
                    <a:pt x="0" y="13"/>
                    <a:pt x="0" y="12"/>
                    <a:pt x="1" y="12"/>
                  </a:cubicBezTo>
                  <a:cubicBezTo>
                    <a:pt x="10" y="1"/>
                    <a:pt x="10" y="1"/>
                    <a:pt x="10" y="1"/>
                  </a:cubicBezTo>
                  <a:cubicBezTo>
                    <a:pt x="11" y="0"/>
                    <a:pt x="13" y="0"/>
                    <a:pt x="14" y="1"/>
                  </a:cubicBezTo>
                  <a:cubicBezTo>
                    <a:pt x="16" y="2"/>
                    <a:pt x="16" y="4"/>
                    <a:pt x="15" y="6"/>
                  </a:cubicBezTo>
                  <a:cubicBezTo>
                    <a:pt x="7" y="15"/>
                    <a:pt x="7" y="15"/>
                    <a:pt x="7" y="15"/>
                  </a:cubicBezTo>
                  <a:cubicBezTo>
                    <a:pt x="7" y="35"/>
                    <a:pt x="7" y="35"/>
                    <a:pt x="7" y="35"/>
                  </a:cubicBezTo>
                  <a:cubicBezTo>
                    <a:pt x="7" y="36"/>
                    <a:pt x="5" y="38"/>
                    <a:pt x="3" y="38"/>
                  </a:cubicBezTo>
                  <a:close/>
                </a:path>
              </a:pathLst>
            </a:custGeom>
            <a:solidFill>
              <a:srgbClr val="000000"/>
            </a:solidFill>
          </p:spPr>
          <p:txBody>
            <a:bodyPr vert="horz" wrap="square" lIns="91440" tIns="45720" rIns="91440" bIns="45720" anchor="t">
              <a:prstTxWarp prst="textNoShape">
                <a:avLst/>
              </a:prstTxWarp>
              <a:normAutofit fontScale="25000" lnSpcReduction="20000"/>
            </a:bodyPr>
            <a:lstStyle/>
            <a:p>
              <a:pPr marL="0" algn="l"/>
              <a:endParaRPr/>
            </a:p>
          </p:txBody>
        </p:sp>
        <p:sp>
          <p:nvSpPr>
            <p:cNvPr id="82" name="Freeform 82"/>
            <p:cNvSpPr/>
            <p:nvPr/>
          </p:nvSpPr>
          <p:spPr>
            <a:xfrm>
              <a:off x="1685949" y="2756609"/>
              <a:ext cx="356894" cy="241227"/>
            </a:xfrm>
            <a:custGeom>
              <a:avLst/>
              <a:gdLst/>
              <a:ahLst/>
              <a:cxnLst/>
              <a:rect l="l" t="t" r="r" b="b"/>
              <a:pathLst>
                <a:path w="238" h="161">
                  <a:moveTo>
                    <a:pt x="73" y="161"/>
                  </a:moveTo>
                  <a:cubicBezTo>
                    <a:pt x="73" y="161"/>
                    <a:pt x="108" y="148"/>
                    <a:pt x="124" y="124"/>
                  </a:cubicBezTo>
                  <a:cubicBezTo>
                    <a:pt x="140" y="100"/>
                    <a:pt x="139" y="76"/>
                    <a:pt x="139" y="76"/>
                  </a:cubicBezTo>
                  <a:cubicBezTo>
                    <a:pt x="139" y="76"/>
                    <a:pt x="158" y="93"/>
                    <a:pt x="188" y="92"/>
                  </a:cubicBezTo>
                  <a:cubicBezTo>
                    <a:pt x="217" y="92"/>
                    <a:pt x="238" y="65"/>
                    <a:pt x="235" y="41"/>
                  </a:cubicBezTo>
                  <a:cubicBezTo>
                    <a:pt x="234" y="29"/>
                    <a:pt x="213" y="31"/>
                    <a:pt x="213" y="31"/>
                  </a:cubicBezTo>
                  <a:cubicBezTo>
                    <a:pt x="213" y="31"/>
                    <a:pt x="195" y="0"/>
                    <a:pt x="157" y="0"/>
                  </a:cubicBezTo>
                  <a:cubicBezTo>
                    <a:pt x="120" y="0"/>
                    <a:pt x="108" y="21"/>
                    <a:pt x="108" y="21"/>
                  </a:cubicBezTo>
                  <a:cubicBezTo>
                    <a:pt x="108" y="21"/>
                    <a:pt x="78" y="16"/>
                    <a:pt x="54" y="30"/>
                  </a:cubicBezTo>
                  <a:cubicBezTo>
                    <a:pt x="29" y="43"/>
                    <a:pt x="25" y="76"/>
                    <a:pt x="25" y="76"/>
                  </a:cubicBezTo>
                  <a:cubicBezTo>
                    <a:pt x="25" y="76"/>
                    <a:pt x="6" y="83"/>
                    <a:pt x="3" y="101"/>
                  </a:cubicBezTo>
                  <a:cubicBezTo>
                    <a:pt x="0" y="118"/>
                    <a:pt x="13" y="154"/>
                    <a:pt x="13" y="154"/>
                  </a:cubicBezTo>
                  <a:cubicBezTo>
                    <a:pt x="13" y="154"/>
                    <a:pt x="44" y="120"/>
                    <a:pt x="73" y="161"/>
                  </a:cubicBezTo>
                  <a:close/>
                </a:path>
              </a:pathLst>
            </a:custGeom>
            <a:solidFill>
              <a:srgbClr val="361B00"/>
            </a:solidFill>
          </p:spPr>
          <p:txBody>
            <a:bodyPr vert="horz" wrap="square" lIns="91440" tIns="45720" rIns="91440" bIns="45720" anchor="t">
              <a:prstTxWarp prst="textNoShape">
                <a:avLst/>
              </a:prstTxWarp>
              <a:normAutofit fontScale="77500" lnSpcReduction="20000"/>
            </a:bodyPr>
            <a:lstStyle/>
            <a:p>
              <a:pPr marL="0" algn="l"/>
              <a:endParaRPr/>
            </a:p>
          </p:txBody>
        </p:sp>
        <p:sp>
          <p:nvSpPr>
            <p:cNvPr id="83" name="Freeform 83"/>
            <p:cNvSpPr/>
            <p:nvPr/>
          </p:nvSpPr>
          <p:spPr>
            <a:xfrm>
              <a:off x="2089263" y="3407237"/>
              <a:ext cx="74575" cy="488542"/>
            </a:xfrm>
            <a:custGeom>
              <a:avLst/>
              <a:gdLst/>
              <a:ahLst/>
              <a:cxnLst/>
              <a:rect l="l" t="t" r="r" b="b"/>
              <a:pathLst>
                <a:path w="50" h="326">
                  <a:moveTo>
                    <a:pt x="23" y="326"/>
                  </a:moveTo>
                  <a:cubicBezTo>
                    <a:pt x="21" y="326"/>
                    <a:pt x="20" y="325"/>
                    <a:pt x="20" y="323"/>
                  </a:cubicBezTo>
                  <a:cubicBezTo>
                    <a:pt x="20" y="229"/>
                    <a:pt x="20" y="229"/>
                    <a:pt x="20" y="229"/>
                  </a:cubicBezTo>
                  <a:cubicBezTo>
                    <a:pt x="20" y="229"/>
                    <a:pt x="20" y="229"/>
                    <a:pt x="20" y="228"/>
                  </a:cubicBezTo>
                  <a:cubicBezTo>
                    <a:pt x="20" y="228"/>
                    <a:pt x="33" y="188"/>
                    <a:pt x="38" y="130"/>
                  </a:cubicBezTo>
                  <a:cubicBezTo>
                    <a:pt x="43" y="73"/>
                    <a:pt x="2" y="6"/>
                    <a:pt x="1" y="5"/>
                  </a:cubicBezTo>
                  <a:cubicBezTo>
                    <a:pt x="0" y="4"/>
                    <a:pt x="1" y="2"/>
                    <a:pt x="2" y="1"/>
                  </a:cubicBezTo>
                  <a:cubicBezTo>
                    <a:pt x="4" y="0"/>
                    <a:pt x="6" y="0"/>
                    <a:pt x="7" y="2"/>
                  </a:cubicBezTo>
                  <a:cubicBezTo>
                    <a:pt x="9" y="5"/>
                    <a:pt x="50" y="72"/>
                    <a:pt x="45" y="131"/>
                  </a:cubicBezTo>
                  <a:cubicBezTo>
                    <a:pt x="41" y="186"/>
                    <a:pt x="28" y="225"/>
                    <a:pt x="27" y="230"/>
                  </a:cubicBezTo>
                  <a:cubicBezTo>
                    <a:pt x="27" y="323"/>
                    <a:pt x="27" y="323"/>
                    <a:pt x="27" y="323"/>
                  </a:cubicBezTo>
                  <a:cubicBezTo>
                    <a:pt x="27" y="325"/>
                    <a:pt x="25" y="326"/>
                    <a:pt x="23" y="326"/>
                  </a:cubicBezTo>
                  <a:close/>
                </a:path>
              </a:pathLst>
            </a:custGeom>
            <a:solidFill>
              <a:srgbClr val="1C2F35"/>
            </a:solidFill>
          </p:spPr>
          <p:txBody>
            <a:bodyPr vert="horz" wrap="square" lIns="91440" tIns="45720" rIns="91440" bIns="45720" anchor="t">
              <a:prstTxWarp prst="textNoShape">
                <a:avLst/>
              </a:prstTxWarp>
              <a:normAutofit/>
            </a:bodyPr>
            <a:lstStyle/>
            <a:p>
              <a:pPr marL="0" algn="l"/>
              <a:endParaRPr/>
            </a:p>
          </p:txBody>
        </p:sp>
        <p:sp>
          <p:nvSpPr>
            <p:cNvPr id="84" name="Freeform 84"/>
            <p:cNvSpPr/>
            <p:nvPr/>
          </p:nvSpPr>
          <p:spPr>
            <a:xfrm>
              <a:off x="1739978" y="3657595"/>
              <a:ext cx="52506" cy="134691"/>
            </a:xfrm>
            <a:custGeom>
              <a:avLst/>
              <a:gdLst/>
              <a:ahLst/>
              <a:cxnLst/>
              <a:rect l="l" t="t" r="r" b="b"/>
              <a:pathLst>
                <a:path w="35" h="90">
                  <a:moveTo>
                    <a:pt x="8" y="90"/>
                  </a:moveTo>
                  <a:cubicBezTo>
                    <a:pt x="6" y="90"/>
                    <a:pt x="4" y="88"/>
                    <a:pt x="4" y="87"/>
                  </a:cubicBezTo>
                  <a:cubicBezTo>
                    <a:pt x="2" y="57"/>
                    <a:pt x="0" y="7"/>
                    <a:pt x="11" y="2"/>
                  </a:cubicBezTo>
                  <a:cubicBezTo>
                    <a:pt x="12" y="1"/>
                    <a:pt x="15" y="0"/>
                    <a:pt x="19" y="3"/>
                  </a:cubicBezTo>
                  <a:cubicBezTo>
                    <a:pt x="35" y="19"/>
                    <a:pt x="14" y="81"/>
                    <a:pt x="11" y="88"/>
                  </a:cubicBezTo>
                  <a:cubicBezTo>
                    <a:pt x="11" y="89"/>
                    <a:pt x="9" y="90"/>
                    <a:pt x="8" y="90"/>
                  </a:cubicBezTo>
                  <a:close/>
                  <a:moveTo>
                    <a:pt x="13" y="8"/>
                  </a:moveTo>
                  <a:cubicBezTo>
                    <a:pt x="10" y="11"/>
                    <a:pt x="9" y="38"/>
                    <a:pt x="10" y="67"/>
                  </a:cubicBezTo>
                  <a:cubicBezTo>
                    <a:pt x="17" y="44"/>
                    <a:pt x="22" y="16"/>
                    <a:pt x="14" y="9"/>
                  </a:cubicBezTo>
                  <a:cubicBezTo>
                    <a:pt x="14" y="8"/>
                    <a:pt x="13" y="8"/>
                    <a:pt x="13" y="8"/>
                  </a:cubicBezTo>
                  <a:close/>
                </a:path>
              </a:pathLst>
            </a:custGeom>
            <a:solidFill>
              <a:srgbClr val="1C2F35"/>
            </a:solidFill>
          </p:spPr>
          <p:txBody>
            <a:bodyPr vert="horz" wrap="square" lIns="91440" tIns="45720" rIns="91440" bIns="45720" anchor="t">
              <a:prstTxWarp prst="textNoShape">
                <a:avLst/>
              </a:prstTxWarp>
              <a:normAutofit fontScale="25000" lnSpcReduction="20000"/>
            </a:bodyPr>
            <a:lstStyle/>
            <a:p>
              <a:pPr marL="0" algn="l"/>
              <a:endParaRPr/>
            </a:p>
          </p:txBody>
        </p:sp>
        <p:sp>
          <p:nvSpPr>
            <p:cNvPr id="85" name="Freeform 85"/>
            <p:cNvSpPr/>
            <p:nvPr/>
          </p:nvSpPr>
          <p:spPr>
            <a:xfrm>
              <a:off x="1780309" y="4038080"/>
              <a:ext cx="888811" cy="1899377"/>
            </a:xfrm>
            <a:custGeom>
              <a:avLst/>
              <a:gdLst/>
              <a:ahLst/>
              <a:cxnLst/>
              <a:rect l="l" t="t" r="r" b="b"/>
              <a:pathLst>
                <a:path w="593" h="1267">
                  <a:moveTo>
                    <a:pt x="24" y="1262"/>
                  </a:moveTo>
                  <a:cubicBezTo>
                    <a:pt x="17" y="1259"/>
                    <a:pt x="17" y="1259"/>
                    <a:pt x="17" y="1259"/>
                  </a:cubicBezTo>
                  <a:cubicBezTo>
                    <a:pt x="5" y="1254"/>
                    <a:pt x="0" y="1240"/>
                    <a:pt x="5" y="1229"/>
                  </a:cubicBezTo>
                  <a:cubicBezTo>
                    <a:pt x="544" y="0"/>
                    <a:pt x="544" y="0"/>
                    <a:pt x="544" y="0"/>
                  </a:cubicBezTo>
                  <a:cubicBezTo>
                    <a:pt x="593" y="22"/>
                    <a:pt x="593" y="22"/>
                    <a:pt x="593" y="22"/>
                  </a:cubicBezTo>
                  <a:cubicBezTo>
                    <a:pt x="54" y="1250"/>
                    <a:pt x="54" y="1250"/>
                    <a:pt x="54" y="1250"/>
                  </a:cubicBezTo>
                  <a:cubicBezTo>
                    <a:pt x="49" y="1262"/>
                    <a:pt x="35" y="1267"/>
                    <a:pt x="24" y="1262"/>
                  </a:cubicBezTo>
                  <a:close/>
                </a:path>
              </a:pathLst>
            </a:custGeom>
            <a:solidFill>
              <a:srgbClr val="4C222E"/>
            </a:solidFill>
          </p:spPr>
          <p:txBody>
            <a:bodyPr vert="horz" wrap="square" lIns="91440" tIns="45720" rIns="91440" bIns="45720" anchor="t">
              <a:prstTxWarp prst="textNoShape">
                <a:avLst/>
              </a:prstTxWarp>
              <a:normAutofit/>
            </a:bodyPr>
            <a:lstStyle/>
            <a:p>
              <a:pPr marL="0" algn="l"/>
              <a:endParaRPr/>
            </a:p>
          </p:txBody>
        </p:sp>
        <p:sp>
          <p:nvSpPr>
            <p:cNvPr id="86" name="Freeform 86"/>
            <p:cNvSpPr/>
            <p:nvPr/>
          </p:nvSpPr>
          <p:spPr>
            <a:xfrm>
              <a:off x="3796875" y="4038080"/>
              <a:ext cx="890333" cy="1899377"/>
            </a:xfrm>
            <a:custGeom>
              <a:avLst/>
              <a:gdLst/>
              <a:ahLst/>
              <a:cxnLst/>
              <a:rect l="l" t="t" r="r" b="b"/>
              <a:pathLst>
                <a:path w="594" h="1267">
                  <a:moveTo>
                    <a:pt x="570" y="1262"/>
                  </a:moveTo>
                  <a:cubicBezTo>
                    <a:pt x="577" y="1259"/>
                    <a:pt x="577" y="1259"/>
                    <a:pt x="577" y="1259"/>
                  </a:cubicBezTo>
                  <a:cubicBezTo>
                    <a:pt x="588" y="1254"/>
                    <a:pt x="594" y="1240"/>
                    <a:pt x="588" y="1229"/>
                  </a:cubicBezTo>
                  <a:cubicBezTo>
                    <a:pt x="50" y="0"/>
                    <a:pt x="50" y="0"/>
                    <a:pt x="50" y="0"/>
                  </a:cubicBezTo>
                  <a:cubicBezTo>
                    <a:pt x="0" y="22"/>
                    <a:pt x="0" y="22"/>
                    <a:pt x="0" y="22"/>
                  </a:cubicBezTo>
                  <a:cubicBezTo>
                    <a:pt x="539" y="1250"/>
                    <a:pt x="539" y="1250"/>
                    <a:pt x="539" y="1250"/>
                  </a:cubicBezTo>
                  <a:cubicBezTo>
                    <a:pt x="545" y="1262"/>
                    <a:pt x="558" y="1267"/>
                    <a:pt x="570" y="1262"/>
                  </a:cubicBezTo>
                  <a:close/>
                </a:path>
              </a:pathLst>
            </a:custGeom>
            <a:solidFill>
              <a:srgbClr val="4C222E"/>
            </a:solidFill>
          </p:spPr>
          <p:txBody>
            <a:bodyPr vert="horz" wrap="square" lIns="91440" tIns="45720" rIns="91440" bIns="45720" anchor="t">
              <a:prstTxWarp prst="textNoShape">
                <a:avLst/>
              </a:prstTxWarp>
              <a:normAutofit/>
            </a:bodyPr>
            <a:lstStyle/>
            <a:p>
              <a:pPr marL="0" algn="l"/>
              <a:endParaRPr/>
            </a:p>
          </p:txBody>
        </p:sp>
      </p:grpSp>
    </p:spTree>
  </p:cSld>
  <p:clrMapOvr>
    <a:masterClrMapping/>
  </p:clrMapOvr>
  <p:transition spd="slow">
    <p:blind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 calcmode="lin" valueType="num">
                                      <p:cBhvr>
                                        <p:cTn id="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 tmFilter="0,0; .5, 1; 1, 1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7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 additive="base">
                                        <p:cTn id="18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 tmFilter="0,0; .5, 1; 1, 1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38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30000"/>
                                  </p:iterate>
                                  <p:childTnLst>
                                    <p:anim calcmode="lin" valueType="num">
                                      <p:cBhvr>
                                        <p:cTn id="45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50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1" grpId="0" animBg="1"/>
      <p:bldP spid="15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CF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/>
          <p:cNvSpPr>
            <a:spLocks noGrp="1"/>
          </p:cNvSpPr>
          <p:nvPr>
            <p:ph type="title"/>
          </p:nvPr>
        </p:nvSpPr>
        <p:spPr>
          <a:xfrm>
            <a:off x="660400" y="0"/>
            <a:ext cx="10858500" cy="1028700"/>
          </a:xfrm>
        </p:spPr>
        <p:txBody>
          <a:bodyPr vert="horz" lIns="91440" tIns="45720" rIns="91440" bIns="45720" anchor="b">
            <a:normAutofit/>
          </a:bodyPr>
          <a:lstStyle/>
          <a:p>
            <a:pPr algn="l">
              <a:lnSpc>
                <a:spcPct val="90000"/>
              </a:lnSpc>
              <a:spcBef>
                <a:spcPct val="0"/>
              </a:spcBef>
            </a:pPr>
            <a:r>
              <a:rPr lang="zh-CN" altLang="en-US" sz="2800" b="1" i="0" u="none" baseline="0">
                <a:solidFill>
                  <a:srgbClr val="2F2F2F"/>
                </a:solidFill>
                <a:latin typeface="微软雅黑"/>
                <a:ea typeface="微软雅黑"/>
              </a:rPr>
              <a:t>Kesalahpahaman Komunikasi</a:t>
            </a:r>
          </a:p>
        </p:txBody>
      </p:sp>
      <p:sp>
        <p:nvSpPr>
          <p:cNvPr id="3" name="AutoShape 3"/>
          <p:cNvSpPr/>
          <p:nvPr/>
        </p:nvSpPr>
        <p:spPr>
          <a:xfrm>
            <a:off x="555426" y="4861766"/>
            <a:ext cx="7228274" cy="1764000"/>
          </a:xfrm>
          <a:prstGeom prst="snip2DiagRect">
            <a:avLst/>
          </a:prstGeom>
          <a:solidFill>
            <a:schemeClr val="accent3">
              <a:alpha val="15000"/>
            </a:schemeClr>
          </a:solidFill>
          <a:ln w="12700" cap="flat">
            <a:solidFill>
              <a:schemeClr val="accent3"/>
            </a:solidFill>
            <a:prstDash val="solid"/>
          </a:ln>
        </p:spPr>
        <p:txBody>
          <a:bodyPr vert="horz" lIns="91440" tIns="45720" rIns="91440" bIns="45720" anchor="ctr">
            <a:normAutofit/>
          </a:bodyPr>
          <a:lstStyle/>
          <a:p>
            <a:pPr marL="0" algn="l"/>
            <a:endParaRPr/>
          </a:p>
        </p:txBody>
      </p:sp>
      <p:sp>
        <p:nvSpPr>
          <p:cNvPr id="4" name="AutoShape 4"/>
          <p:cNvSpPr/>
          <p:nvPr/>
        </p:nvSpPr>
        <p:spPr>
          <a:xfrm>
            <a:off x="919755" y="4915195"/>
            <a:ext cx="6620052" cy="464331"/>
          </a:xfrm>
          <a:prstGeom prst="rect">
            <a:avLst/>
          </a:prstGeom>
          <a:noFill/>
          <a:ln cap="flat" cmpd="sng">
            <a:prstDash val="solid"/>
          </a:ln>
        </p:spPr>
        <p:txBody>
          <a:bodyPr vert="horz" wrap="square" lIns="108000" tIns="108000" rIns="108000" bIns="108000" anchor="b">
            <a:spAutoFit/>
          </a:bodyPr>
          <a:lstStyle/>
          <a:p>
            <a:pPr marL="0" algn="l"/>
            <a:r>
              <a:rPr lang="zh-CN" altLang="en-US" sz="1600" b="1" i="0" u="none" baseline="0">
                <a:solidFill>
                  <a:srgbClr val="2F2F2F"/>
                </a:solidFill>
                <a:latin typeface="微软雅黑"/>
                <a:ea typeface="微软雅黑"/>
              </a:rPr>
              <a:t>Solusi: Klarifikasi dan Empati</a:t>
            </a:r>
          </a:p>
        </p:txBody>
      </p:sp>
      <p:sp>
        <p:nvSpPr>
          <p:cNvPr id="5" name="AutoShape 5"/>
          <p:cNvSpPr/>
          <p:nvPr/>
        </p:nvSpPr>
        <p:spPr>
          <a:xfrm>
            <a:off x="919755" y="5200956"/>
            <a:ext cx="6620052" cy="674516"/>
          </a:xfrm>
          <a:prstGeom prst="rect">
            <a:avLst/>
          </a:prstGeom>
          <a:noFill/>
          <a:ln cap="flat" cmpd="sng">
            <a:prstDash val="solid"/>
          </a:ln>
        </p:spPr>
        <p:txBody>
          <a:bodyPr vert="horz" wrap="square" lIns="108000" tIns="108000" rIns="108000" bIns="108000" anchor="t">
            <a:spAutoFit/>
          </a:bodyPr>
          <a:lstStyle/>
          <a:p>
            <a:pPr marL="0" algn="l">
              <a:lnSpc>
                <a:spcPct val="130000"/>
              </a:lnSpc>
            </a:pPr>
            <a:r>
              <a:rPr lang="zh-CN" altLang="en-US" sz="1200" b="0" i="0" u="none" baseline="0">
                <a:solidFill>
                  <a:srgbClr val="2F2F2F"/>
                </a:solidFill>
                <a:latin typeface="微软雅黑"/>
                <a:ea typeface="微软雅黑"/>
              </a:rPr>
              <a:t>Selalu klarifikasi jika Anda tidak yakin tentang sesuatu. Berikan empati dan pertimbangkan perspektif orang lain.</a:t>
            </a:r>
          </a:p>
        </p:txBody>
      </p:sp>
      <p:sp>
        <p:nvSpPr>
          <p:cNvPr id="6" name="TextBox 6"/>
          <p:cNvSpPr txBox="1"/>
          <p:nvPr/>
        </p:nvSpPr>
        <p:spPr>
          <a:xfrm>
            <a:off x="285424" y="5334466"/>
            <a:ext cx="540000" cy="540000"/>
          </a:xfrm>
          <a:prstGeom prst="rect">
            <a:avLst/>
          </a:prstGeom>
          <a:gradFill>
            <a:gsLst>
              <a:gs pos="0">
                <a:srgbClr val="253D5F">
                  <a:lumMod val="60000"/>
                  <a:lumOff val="40000"/>
                </a:srgbClr>
              </a:gs>
              <a:gs pos="50000">
                <a:srgbClr val="253D5F"/>
              </a:gs>
            </a:gsLst>
            <a:lin ang="2700000"/>
          </a:gradFill>
        </p:spPr>
        <p:txBody>
          <a:bodyPr vert="horz" wrap="none" lIns="108000" tIns="108000" rIns="108000" bIns="108000" rtlCol="0" anchor="ctr">
            <a:noAutofit/>
          </a:bodyPr>
          <a:lstStyle/>
          <a:p>
            <a:pPr marL="0" algn="ctr">
              <a:defRPr/>
            </a:pPr>
            <a:r>
              <a:rPr lang="en-US" sz="1800" b="1" i="0" u="none" baseline="0">
                <a:solidFill>
                  <a:srgbClr val="FFFFFF"/>
                </a:solidFill>
                <a:latin typeface="Arial"/>
                <a:ea typeface="Arial"/>
              </a:rPr>
              <a:t>03</a:t>
            </a:r>
            <a:endParaRPr lang="en-US" sz="1100"/>
          </a:p>
        </p:txBody>
      </p:sp>
      <p:grpSp>
        <p:nvGrpSpPr>
          <p:cNvPr id="7" name="Group 7"/>
          <p:cNvGrpSpPr/>
          <p:nvPr/>
        </p:nvGrpSpPr>
        <p:grpSpPr>
          <a:xfrm>
            <a:off x="7964916" y="1821616"/>
            <a:ext cx="4039471" cy="3637945"/>
            <a:chOff x="7015005" y="1925636"/>
            <a:chExt cx="4039471" cy="3637945"/>
          </a:xfrm>
        </p:grpSpPr>
        <p:sp>
          <p:nvSpPr>
            <p:cNvPr id="8" name="Freeform 8"/>
            <p:cNvSpPr/>
            <p:nvPr/>
          </p:nvSpPr>
          <p:spPr>
            <a:xfrm>
              <a:off x="7435771" y="4918159"/>
              <a:ext cx="640457" cy="361188"/>
            </a:xfrm>
            <a:custGeom>
              <a:avLst/>
              <a:gdLst/>
              <a:ahLst/>
              <a:cxnLst/>
              <a:rect l="l" t="t" r="r" b="b"/>
              <a:pathLst>
                <a:path w="169" h="95">
                  <a:moveTo>
                    <a:pt x="4" y="93"/>
                  </a:moveTo>
                  <a:cubicBezTo>
                    <a:pt x="7" y="94"/>
                    <a:pt x="163" y="95"/>
                    <a:pt x="167" y="92"/>
                  </a:cubicBezTo>
                  <a:cubicBezTo>
                    <a:pt x="168" y="91"/>
                    <a:pt x="169" y="83"/>
                    <a:pt x="168" y="73"/>
                  </a:cubicBezTo>
                  <a:cubicBezTo>
                    <a:pt x="167" y="54"/>
                    <a:pt x="158" y="20"/>
                    <a:pt x="153" y="0"/>
                  </a:cubicBezTo>
                  <a:cubicBezTo>
                    <a:pt x="153" y="0"/>
                    <a:pt x="99" y="0"/>
                    <a:pt x="94" y="3"/>
                  </a:cubicBezTo>
                  <a:cubicBezTo>
                    <a:pt x="89" y="6"/>
                    <a:pt x="34" y="47"/>
                    <a:pt x="34" y="47"/>
                  </a:cubicBezTo>
                  <a:cubicBezTo>
                    <a:pt x="34" y="47"/>
                    <a:pt x="13" y="54"/>
                    <a:pt x="5" y="65"/>
                  </a:cubicBezTo>
                  <a:cubicBezTo>
                    <a:pt x="3" y="69"/>
                    <a:pt x="2" y="72"/>
                    <a:pt x="1" y="76"/>
                  </a:cubicBezTo>
                  <a:cubicBezTo>
                    <a:pt x="0" y="84"/>
                    <a:pt x="3" y="92"/>
                    <a:pt x="4" y="93"/>
                  </a:cubicBezTo>
                  <a:close/>
                </a:path>
              </a:pathLst>
            </a:custGeom>
            <a:solidFill>
              <a:srgbClr val="47517D"/>
            </a:solidFill>
          </p:spPr>
          <p:txBody>
            <a:bodyPr vert="horz" wrap="square" lIns="91440" tIns="45720" rIns="91440" bIns="45720" anchor="t">
              <a:prstTxWarp prst="textNoShape">
                <a:avLst/>
              </a:prstTxWarp>
              <a:normAutofit lnSpcReduction="10000"/>
            </a:bodyPr>
            <a:lstStyle/>
            <a:p>
              <a:pPr marL="0" algn="l"/>
              <a:endParaRPr/>
            </a:p>
          </p:txBody>
        </p:sp>
        <p:sp>
          <p:nvSpPr>
            <p:cNvPr id="9" name="Freeform 9"/>
            <p:cNvSpPr/>
            <p:nvPr/>
          </p:nvSpPr>
          <p:spPr>
            <a:xfrm>
              <a:off x="7435771" y="5194945"/>
              <a:ext cx="640457" cy="84401"/>
            </a:xfrm>
            <a:custGeom>
              <a:avLst/>
              <a:gdLst/>
              <a:ahLst/>
              <a:cxnLst/>
              <a:rect l="l" t="t" r="r" b="b"/>
              <a:pathLst>
                <a:path w="169" h="22">
                  <a:moveTo>
                    <a:pt x="4" y="20"/>
                  </a:moveTo>
                  <a:cubicBezTo>
                    <a:pt x="7" y="21"/>
                    <a:pt x="163" y="22"/>
                    <a:pt x="167" y="19"/>
                  </a:cubicBezTo>
                  <a:cubicBezTo>
                    <a:pt x="168" y="18"/>
                    <a:pt x="169" y="10"/>
                    <a:pt x="168" y="0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0" y="11"/>
                    <a:pt x="3" y="19"/>
                    <a:pt x="4" y="20"/>
                  </a:cubicBezTo>
                  <a:close/>
                </a:path>
              </a:pathLst>
            </a:custGeom>
            <a:solidFill>
              <a:srgbClr val="000000"/>
            </a:solidFill>
          </p:spPr>
          <p:txBody>
            <a:bodyPr vert="horz" wrap="square" lIns="91440" tIns="45720" rIns="91440" bIns="45720" anchor="t">
              <a:prstTxWarp prst="textNoShape">
                <a:avLst/>
              </a:prstTxWarp>
              <a:normAutofit fontScale="25000" lnSpcReduction="20000"/>
            </a:bodyPr>
            <a:lstStyle/>
            <a:p>
              <a:pPr marL="0" algn="l"/>
              <a:endParaRPr/>
            </a:p>
          </p:txBody>
        </p:sp>
        <p:sp>
          <p:nvSpPr>
            <p:cNvPr id="10" name="Freeform 10"/>
            <p:cNvSpPr/>
            <p:nvPr/>
          </p:nvSpPr>
          <p:spPr>
            <a:xfrm>
              <a:off x="7618227" y="4986425"/>
              <a:ext cx="181215" cy="71989"/>
            </a:xfrm>
            <a:custGeom>
              <a:avLst/>
              <a:gdLst/>
              <a:ahLst/>
              <a:cxnLst/>
              <a:rect l="l" t="t" r="r" b="b"/>
              <a:pathLst>
                <a:path w="48" h="19">
                  <a:moveTo>
                    <a:pt x="47" y="18"/>
                  </a:moveTo>
                  <a:cubicBezTo>
                    <a:pt x="47" y="18"/>
                    <a:pt x="48" y="17"/>
                    <a:pt x="48" y="17"/>
                  </a:cubicBezTo>
                  <a:cubicBezTo>
                    <a:pt x="48" y="17"/>
                    <a:pt x="48" y="16"/>
                    <a:pt x="47" y="16"/>
                  </a:cubicBezTo>
                  <a:cubicBezTo>
                    <a:pt x="26" y="0"/>
                    <a:pt x="26" y="0"/>
                    <a:pt x="26" y="0"/>
                  </a:cubicBezTo>
                  <a:cubicBezTo>
                    <a:pt x="25" y="0"/>
                    <a:pt x="25" y="0"/>
                    <a:pt x="24" y="1"/>
                  </a:cubicBezTo>
                  <a:cubicBezTo>
                    <a:pt x="24" y="1"/>
                    <a:pt x="24" y="2"/>
                    <a:pt x="25" y="2"/>
                  </a:cubicBezTo>
                  <a:cubicBezTo>
                    <a:pt x="44" y="16"/>
                    <a:pt x="44" y="16"/>
                    <a:pt x="44" y="16"/>
                  </a:cubicBezTo>
                  <a:cubicBezTo>
                    <a:pt x="1" y="17"/>
                    <a:pt x="1" y="17"/>
                    <a:pt x="1" y="17"/>
                  </a:cubicBezTo>
                  <a:cubicBezTo>
                    <a:pt x="1" y="17"/>
                    <a:pt x="0" y="18"/>
                    <a:pt x="0" y="18"/>
                  </a:cubicBezTo>
                  <a:cubicBezTo>
                    <a:pt x="0" y="19"/>
                    <a:pt x="1" y="19"/>
                    <a:pt x="1" y="19"/>
                  </a:cubicBezTo>
                  <a:cubicBezTo>
                    <a:pt x="47" y="18"/>
                    <a:pt x="47" y="18"/>
                    <a:pt x="47" y="18"/>
                  </a:cubicBezTo>
                  <a:cubicBezTo>
                    <a:pt x="47" y="18"/>
                    <a:pt x="47" y="18"/>
                    <a:pt x="47" y="18"/>
                  </a:cubicBezTo>
                  <a:close/>
                </a:path>
              </a:pathLst>
            </a:custGeom>
            <a:solidFill>
              <a:srgbClr val="FFFFFF"/>
            </a:solidFill>
          </p:spPr>
          <p:txBody>
            <a:bodyPr vert="horz" wrap="square" lIns="91440" tIns="45720" rIns="91440" bIns="45720" anchor="t">
              <a:prstTxWarp prst="textNoShape">
                <a:avLst/>
              </a:prstTxWarp>
              <a:normAutofit fontScale="25000" lnSpcReduction="20000"/>
            </a:bodyPr>
            <a:lstStyle/>
            <a:p>
              <a:pPr marL="0" algn="l"/>
              <a:endParaRPr/>
            </a:p>
          </p:txBody>
        </p:sp>
        <p:sp>
          <p:nvSpPr>
            <p:cNvPr id="11" name="Freeform 11"/>
            <p:cNvSpPr/>
            <p:nvPr/>
          </p:nvSpPr>
          <p:spPr>
            <a:xfrm>
              <a:off x="7015005" y="4053045"/>
              <a:ext cx="500202" cy="459242"/>
            </a:xfrm>
            <a:custGeom>
              <a:avLst/>
              <a:gdLst/>
              <a:ahLst/>
              <a:cxnLst/>
              <a:rect l="l" t="t" r="r" b="b"/>
              <a:pathLst>
                <a:path w="132" h="121">
                  <a:moveTo>
                    <a:pt x="0" y="12"/>
                  </a:moveTo>
                  <a:cubicBezTo>
                    <a:pt x="0" y="15"/>
                    <a:pt x="73" y="120"/>
                    <a:pt x="77" y="121"/>
                  </a:cubicBezTo>
                  <a:cubicBezTo>
                    <a:pt x="78" y="121"/>
                    <a:pt x="83" y="118"/>
                    <a:pt x="90" y="113"/>
                  </a:cubicBezTo>
                  <a:cubicBezTo>
                    <a:pt x="102" y="103"/>
                    <a:pt x="121" y="82"/>
                    <a:pt x="132" y="69"/>
                  </a:cubicBezTo>
                  <a:cubicBezTo>
                    <a:pt x="132" y="69"/>
                    <a:pt x="106" y="32"/>
                    <a:pt x="102" y="30"/>
                  </a:cubicBezTo>
                  <a:cubicBezTo>
                    <a:pt x="98" y="28"/>
                    <a:pt x="44" y="11"/>
                    <a:pt x="44" y="11"/>
                  </a:cubicBezTo>
                  <a:cubicBezTo>
                    <a:pt x="44" y="11"/>
                    <a:pt x="30" y="0"/>
                    <a:pt x="19" y="0"/>
                  </a:cubicBezTo>
                  <a:cubicBezTo>
                    <a:pt x="16" y="0"/>
                    <a:pt x="13" y="1"/>
                    <a:pt x="10" y="2"/>
                  </a:cubicBezTo>
                  <a:cubicBezTo>
                    <a:pt x="4" y="5"/>
                    <a:pt x="0" y="11"/>
                    <a:pt x="0" y="12"/>
                  </a:cubicBezTo>
                  <a:close/>
                </a:path>
              </a:pathLst>
            </a:custGeom>
            <a:solidFill>
              <a:srgbClr val="47517D"/>
            </a:solidFill>
          </p:spPr>
          <p:txBody>
            <a:bodyPr vert="horz" wrap="square" lIns="91440" tIns="45720" rIns="91440" bIns="45720" anchor="t">
              <a:prstTxWarp prst="textNoShape">
                <a:avLst/>
              </a:prstTxWarp>
              <a:normAutofit/>
            </a:bodyPr>
            <a:lstStyle/>
            <a:p>
              <a:pPr marL="0" algn="l"/>
              <a:endParaRPr/>
            </a:p>
          </p:txBody>
        </p:sp>
        <p:sp>
          <p:nvSpPr>
            <p:cNvPr id="12" name="Freeform 12"/>
            <p:cNvSpPr/>
            <p:nvPr/>
          </p:nvSpPr>
          <p:spPr>
            <a:xfrm>
              <a:off x="7015005" y="4060493"/>
              <a:ext cx="341329" cy="451795"/>
            </a:xfrm>
            <a:custGeom>
              <a:avLst/>
              <a:gdLst/>
              <a:ahLst/>
              <a:cxnLst/>
              <a:rect l="l" t="t" r="r" b="b"/>
              <a:pathLst>
                <a:path w="90" h="119">
                  <a:moveTo>
                    <a:pt x="0" y="10"/>
                  </a:moveTo>
                  <a:cubicBezTo>
                    <a:pt x="0" y="13"/>
                    <a:pt x="73" y="118"/>
                    <a:pt x="77" y="119"/>
                  </a:cubicBezTo>
                  <a:cubicBezTo>
                    <a:pt x="78" y="119"/>
                    <a:pt x="83" y="116"/>
                    <a:pt x="90" y="111"/>
                  </a:cubicBezTo>
                  <a:cubicBezTo>
                    <a:pt x="10" y="0"/>
                    <a:pt x="10" y="0"/>
                    <a:pt x="10" y="0"/>
                  </a:cubicBezTo>
                  <a:cubicBezTo>
                    <a:pt x="4" y="3"/>
                    <a:pt x="0" y="9"/>
                    <a:pt x="0" y="10"/>
                  </a:cubicBezTo>
                  <a:close/>
                </a:path>
              </a:pathLst>
            </a:custGeom>
            <a:solidFill>
              <a:srgbClr val="000000"/>
            </a:solidFill>
          </p:spPr>
          <p:txBody>
            <a:bodyPr vert="horz" wrap="square" lIns="91440" tIns="45720" rIns="91440" bIns="45720" anchor="t">
              <a:prstTxWarp prst="textNoShape">
                <a:avLst/>
              </a:prstTxWarp>
              <a:normAutofit/>
            </a:bodyPr>
            <a:lstStyle/>
            <a:p>
              <a:pPr marL="0" algn="l"/>
              <a:endParaRPr/>
            </a:p>
          </p:txBody>
        </p:sp>
        <p:sp>
          <p:nvSpPr>
            <p:cNvPr id="13" name="Freeform 13"/>
            <p:cNvSpPr/>
            <p:nvPr/>
          </p:nvSpPr>
          <p:spPr>
            <a:xfrm>
              <a:off x="7234697" y="4110140"/>
              <a:ext cx="90608" cy="121637"/>
            </a:xfrm>
            <a:custGeom>
              <a:avLst/>
              <a:gdLst/>
              <a:ahLst/>
              <a:cxnLst/>
              <a:rect l="l" t="t" r="r" b="b"/>
              <a:pathLst>
                <a:path w="24" h="32">
                  <a:moveTo>
                    <a:pt x="23" y="32"/>
                  </a:moveTo>
                  <a:cubicBezTo>
                    <a:pt x="23" y="32"/>
                    <a:pt x="23" y="32"/>
                    <a:pt x="23" y="32"/>
                  </a:cubicBezTo>
                  <a:cubicBezTo>
                    <a:pt x="24" y="32"/>
                    <a:pt x="24" y="31"/>
                    <a:pt x="24" y="31"/>
                  </a:cubicBezTo>
                  <a:cubicBezTo>
                    <a:pt x="24" y="9"/>
                    <a:pt x="24" y="9"/>
                    <a:pt x="24" y="9"/>
                  </a:cubicBezTo>
                  <a:cubicBezTo>
                    <a:pt x="24" y="9"/>
                    <a:pt x="24" y="8"/>
                    <a:pt x="24" y="8"/>
                  </a:cubicBezTo>
                  <a:cubicBezTo>
                    <a:pt x="23" y="8"/>
                    <a:pt x="23" y="9"/>
                    <a:pt x="23" y="9"/>
                  </a:cubicBezTo>
                  <a:cubicBezTo>
                    <a:pt x="22" y="29"/>
                    <a:pt x="22" y="29"/>
                    <a:pt x="22" y="29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1" y="0"/>
                    <a:pt x="1" y="0"/>
                    <a:pt x="0" y="0"/>
                  </a:cubicBezTo>
                  <a:cubicBezTo>
                    <a:pt x="0" y="0"/>
                    <a:pt x="0" y="1"/>
                    <a:pt x="0" y="1"/>
                  </a:cubicBezTo>
                  <a:cubicBezTo>
                    <a:pt x="22" y="31"/>
                    <a:pt x="22" y="31"/>
                    <a:pt x="22" y="31"/>
                  </a:cubicBezTo>
                  <a:cubicBezTo>
                    <a:pt x="22" y="31"/>
                    <a:pt x="23" y="32"/>
                    <a:pt x="23" y="32"/>
                  </a:cubicBezTo>
                  <a:close/>
                </a:path>
              </a:pathLst>
            </a:custGeom>
            <a:solidFill>
              <a:srgbClr val="FFFFFF"/>
            </a:solidFill>
          </p:spPr>
          <p:txBody>
            <a:bodyPr vert="horz" wrap="square" lIns="91440" tIns="45720" rIns="91440" bIns="45720" anchor="t">
              <a:prstTxWarp prst="textNoShape">
                <a:avLst/>
              </a:prstTxWarp>
              <a:normAutofit fontScale="25000" lnSpcReduction="20000"/>
            </a:bodyPr>
            <a:lstStyle/>
            <a:p>
              <a:pPr marL="0" algn="l"/>
              <a:endParaRPr/>
            </a:p>
          </p:txBody>
        </p:sp>
        <p:sp>
          <p:nvSpPr>
            <p:cNvPr id="14" name="Freeform 14"/>
            <p:cNvSpPr/>
            <p:nvPr/>
          </p:nvSpPr>
          <p:spPr>
            <a:xfrm>
              <a:off x="7443838" y="2004452"/>
              <a:ext cx="3610638" cy="2947840"/>
            </a:xfrm>
            <a:custGeom>
              <a:avLst/>
              <a:gdLst/>
              <a:ahLst/>
              <a:cxnLst/>
              <a:rect l="l" t="t" r="r" b="b"/>
              <a:pathLst>
                <a:path w="952" h="777">
                  <a:moveTo>
                    <a:pt x="876" y="93"/>
                  </a:moveTo>
                  <a:cubicBezTo>
                    <a:pt x="948" y="185"/>
                    <a:pt x="952" y="327"/>
                    <a:pt x="928" y="434"/>
                  </a:cubicBezTo>
                  <a:cubicBezTo>
                    <a:pt x="918" y="478"/>
                    <a:pt x="903" y="522"/>
                    <a:pt x="877" y="560"/>
                  </a:cubicBezTo>
                  <a:cubicBezTo>
                    <a:pt x="851" y="598"/>
                    <a:pt x="815" y="627"/>
                    <a:pt x="777" y="652"/>
                  </a:cubicBezTo>
                  <a:cubicBezTo>
                    <a:pt x="683" y="715"/>
                    <a:pt x="574" y="755"/>
                    <a:pt x="461" y="768"/>
                  </a:cubicBezTo>
                  <a:cubicBezTo>
                    <a:pt x="384" y="777"/>
                    <a:pt x="304" y="773"/>
                    <a:pt x="230" y="747"/>
                  </a:cubicBezTo>
                  <a:cubicBezTo>
                    <a:pt x="157" y="720"/>
                    <a:pt x="91" y="668"/>
                    <a:pt x="56" y="599"/>
                  </a:cubicBezTo>
                  <a:cubicBezTo>
                    <a:pt x="0" y="486"/>
                    <a:pt x="36" y="342"/>
                    <a:pt x="123" y="251"/>
                  </a:cubicBezTo>
                  <a:cubicBezTo>
                    <a:pt x="165" y="207"/>
                    <a:pt x="217" y="173"/>
                    <a:pt x="271" y="143"/>
                  </a:cubicBezTo>
                  <a:cubicBezTo>
                    <a:pt x="316" y="119"/>
                    <a:pt x="363" y="96"/>
                    <a:pt x="410" y="75"/>
                  </a:cubicBezTo>
                  <a:cubicBezTo>
                    <a:pt x="492" y="37"/>
                    <a:pt x="578" y="1"/>
                    <a:pt x="668" y="0"/>
                  </a:cubicBezTo>
                  <a:cubicBezTo>
                    <a:pt x="726" y="0"/>
                    <a:pt x="786" y="16"/>
                    <a:pt x="833" y="51"/>
                  </a:cubicBezTo>
                  <a:cubicBezTo>
                    <a:pt x="849" y="63"/>
                    <a:pt x="863" y="78"/>
                    <a:pt x="876" y="93"/>
                  </a:cubicBezTo>
                  <a:close/>
                </a:path>
              </a:pathLst>
            </a:custGeom>
            <a:solidFill>
              <a:srgbClr val="F84D4D">
                <a:alpha val="20000"/>
              </a:srgbClr>
            </a:solidFill>
          </p:spPr>
          <p:txBody>
            <a:bodyPr vert="horz" wrap="square" lIns="91440" tIns="45720" rIns="91440" bIns="45720" anchor="t">
              <a:prstTxWarp prst="textNoShape">
                <a:avLst/>
              </a:prstTxWarp>
              <a:normAutofit/>
            </a:bodyPr>
            <a:lstStyle/>
            <a:p>
              <a:pPr marL="0" algn="l"/>
              <a:endParaRPr/>
            </a:p>
          </p:txBody>
        </p:sp>
        <p:sp>
          <p:nvSpPr>
            <p:cNvPr id="15" name="AutoShape 15"/>
            <p:cNvSpPr/>
            <p:nvPr/>
          </p:nvSpPr>
          <p:spPr>
            <a:xfrm flipH="1">
              <a:off x="9070426" y="3897896"/>
              <a:ext cx="140255" cy="1433581"/>
            </a:xfrm>
            <a:prstGeom prst="line">
              <a:avLst/>
            </a:prstGeom>
            <a:noFill/>
            <a:ln w="58738" cap="flat">
              <a:solidFill>
                <a:srgbClr val="222221"/>
              </a:solidFill>
              <a:prstDash val="solid"/>
            </a:ln>
          </p:spPr>
          <p:txBody>
            <a:bodyPr vert="horz" wrap="square" lIns="91440" tIns="45720" rIns="91440" bIns="45720" anchor="t">
              <a:prstTxWarp prst="textNoShape">
                <a:avLst/>
              </a:prstTxWarp>
              <a:normAutofit fontScale="25000" lnSpcReduction="20000"/>
            </a:bodyPr>
            <a:lstStyle/>
            <a:p>
              <a:pPr marL="0" algn="l"/>
              <a:endParaRPr/>
            </a:p>
          </p:txBody>
        </p:sp>
        <p:sp>
          <p:nvSpPr>
            <p:cNvPr id="16" name="AutoShape 16"/>
            <p:cNvSpPr/>
            <p:nvPr/>
          </p:nvSpPr>
          <p:spPr>
            <a:xfrm>
              <a:off x="9643858" y="3905344"/>
              <a:ext cx="249481" cy="1418687"/>
            </a:xfrm>
            <a:prstGeom prst="line">
              <a:avLst/>
            </a:prstGeom>
            <a:noFill/>
            <a:ln w="58738" cap="flat">
              <a:solidFill>
                <a:srgbClr val="222221"/>
              </a:solidFill>
              <a:prstDash val="solid"/>
            </a:ln>
          </p:spPr>
          <p:txBody>
            <a:bodyPr vert="horz" wrap="square" lIns="91440" tIns="45720" rIns="91440" bIns="45720" anchor="t">
              <a:prstTxWarp prst="textNoShape">
                <a:avLst/>
              </a:prstTxWarp>
              <a:normAutofit fontScale="25000" lnSpcReduction="20000"/>
            </a:bodyPr>
            <a:lstStyle/>
            <a:p>
              <a:pPr marL="0" algn="l"/>
              <a:endParaRPr/>
            </a:p>
          </p:txBody>
        </p:sp>
        <p:sp>
          <p:nvSpPr>
            <p:cNvPr id="17" name="AutoShape 17"/>
            <p:cNvSpPr/>
            <p:nvPr/>
          </p:nvSpPr>
          <p:spPr>
            <a:xfrm>
              <a:off x="9655028" y="5563581"/>
              <a:ext cx="0" cy="0"/>
            </a:xfrm>
            <a:prstGeom prst="line">
              <a:avLst/>
            </a:prstGeom>
            <a:noFill/>
          </p:spPr>
          <p:txBody>
            <a:bodyPr vert="horz" wrap="square" lIns="91440" tIns="45720" rIns="91440" bIns="45720" anchor="t">
              <a:prstTxWarp prst="textNoShape">
                <a:avLst/>
              </a:prstTxWarp>
              <a:normAutofit fontScale="25000" lnSpcReduction="20000"/>
            </a:bodyPr>
            <a:lstStyle/>
            <a:p>
              <a:pPr marL="0" algn="l"/>
              <a:endParaRPr/>
            </a:p>
          </p:txBody>
        </p:sp>
        <p:sp>
          <p:nvSpPr>
            <p:cNvPr id="18" name="AutoShape 18"/>
            <p:cNvSpPr/>
            <p:nvPr/>
          </p:nvSpPr>
          <p:spPr>
            <a:xfrm>
              <a:off x="9655028" y="5563581"/>
              <a:ext cx="0" cy="0"/>
            </a:xfrm>
            <a:prstGeom prst="line">
              <a:avLst/>
            </a:prstGeom>
            <a:noFill/>
          </p:spPr>
          <p:txBody>
            <a:bodyPr vert="horz" wrap="square" lIns="91440" tIns="45720" rIns="91440" bIns="45720" anchor="t">
              <a:prstTxWarp prst="textNoShape">
                <a:avLst/>
              </a:prstTxWarp>
              <a:normAutofit fontScale="25000" lnSpcReduction="20000"/>
            </a:bodyPr>
            <a:lstStyle/>
            <a:p>
              <a:pPr marL="0" algn="l"/>
              <a:endParaRPr/>
            </a:p>
          </p:txBody>
        </p:sp>
        <p:sp>
          <p:nvSpPr>
            <p:cNvPr id="19" name="Freeform 19"/>
            <p:cNvSpPr/>
            <p:nvPr/>
          </p:nvSpPr>
          <p:spPr>
            <a:xfrm>
              <a:off x="8225171" y="2331507"/>
              <a:ext cx="2404196" cy="2139821"/>
            </a:xfrm>
            <a:custGeom>
              <a:avLst/>
              <a:gdLst/>
              <a:ahLst/>
              <a:cxnLst/>
              <a:rect l="l" t="t" r="r" b="b"/>
              <a:pathLst>
                <a:path w="634" h="564">
                  <a:moveTo>
                    <a:pt x="35" y="451"/>
                  </a:moveTo>
                  <a:cubicBezTo>
                    <a:pt x="34" y="451"/>
                    <a:pt x="34" y="451"/>
                    <a:pt x="34" y="451"/>
                  </a:cubicBezTo>
                  <a:cubicBezTo>
                    <a:pt x="15" y="432"/>
                    <a:pt x="1" y="406"/>
                    <a:pt x="0" y="380"/>
                  </a:cubicBezTo>
                  <a:cubicBezTo>
                    <a:pt x="0" y="349"/>
                    <a:pt x="18" y="320"/>
                    <a:pt x="42" y="300"/>
                  </a:cubicBezTo>
                  <a:cubicBezTo>
                    <a:pt x="67" y="278"/>
                    <a:pt x="105" y="256"/>
                    <a:pt x="136" y="245"/>
                  </a:cubicBezTo>
                  <a:cubicBezTo>
                    <a:pt x="174" y="231"/>
                    <a:pt x="217" y="238"/>
                    <a:pt x="255" y="223"/>
                  </a:cubicBezTo>
                  <a:cubicBezTo>
                    <a:pt x="308" y="202"/>
                    <a:pt x="351" y="163"/>
                    <a:pt x="387" y="119"/>
                  </a:cubicBezTo>
                  <a:cubicBezTo>
                    <a:pt x="421" y="79"/>
                    <a:pt x="446" y="19"/>
                    <a:pt x="502" y="5"/>
                  </a:cubicBezTo>
                  <a:cubicBezTo>
                    <a:pt x="521" y="0"/>
                    <a:pt x="542" y="1"/>
                    <a:pt x="559" y="9"/>
                  </a:cubicBezTo>
                  <a:cubicBezTo>
                    <a:pt x="588" y="23"/>
                    <a:pt x="604" y="55"/>
                    <a:pt x="613" y="86"/>
                  </a:cubicBezTo>
                  <a:cubicBezTo>
                    <a:pt x="634" y="155"/>
                    <a:pt x="631" y="230"/>
                    <a:pt x="606" y="298"/>
                  </a:cubicBezTo>
                  <a:cubicBezTo>
                    <a:pt x="533" y="494"/>
                    <a:pt x="289" y="564"/>
                    <a:pt x="103" y="491"/>
                  </a:cubicBezTo>
                  <a:cubicBezTo>
                    <a:pt x="78" y="482"/>
                    <a:pt x="54" y="469"/>
                    <a:pt x="35" y="451"/>
                  </a:cubicBezTo>
                  <a:close/>
                </a:path>
              </a:pathLst>
            </a:custGeom>
            <a:solidFill>
              <a:srgbClr val="F84D4D"/>
            </a:solidFill>
          </p:spPr>
          <p:txBody>
            <a:bodyPr vert="horz" wrap="square" lIns="91440" tIns="45720" rIns="91440" bIns="45720" anchor="t">
              <a:prstTxWarp prst="textNoShape">
                <a:avLst/>
              </a:prstTxWarp>
              <a:normAutofit/>
            </a:bodyPr>
            <a:lstStyle/>
            <a:p>
              <a:pPr marL="0" algn="l"/>
              <a:endParaRPr/>
            </a:p>
          </p:txBody>
        </p:sp>
        <p:sp>
          <p:nvSpPr>
            <p:cNvPr id="20" name="Freeform 20"/>
            <p:cNvSpPr/>
            <p:nvPr/>
          </p:nvSpPr>
          <p:spPr>
            <a:xfrm>
              <a:off x="7397294" y="2938452"/>
              <a:ext cx="2147268" cy="1376486"/>
            </a:xfrm>
            <a:custGeom>
              <a:avLst/>
              <a:gdLst/>
              <a:ahLst/>
              <a:cxnLst/>
              <a:rect l="l" t="t" r="r" b="b"/>
              <a:pathLst>
                <a:path w="566" h="363">
                  <a:moveTo>
                    <a:pt x="561" y="138"/>
                  </a:moveTo>
                  <a:cubicBezTo>
                    <a:pt x="557" y="102"/>
                    <a:pt x="520" y="83"/>
                    <a:pt x="488" y="76"/>
                  </a:cubicBezTo>
                  <a:cubicBezTo>
                    <a:pt x="443" y="68"/>
                    <a:pt x="400" y="54"/>
                    <a:pt x="359" y="35"/>
                  </a:cubicBezTo>
                  <a:cubicBezTo>
                    <a:pt x="349" y="31"/>
                    <a:pt x="339" y="26"/>
                    <a:pt x="329" y="22"/>
                  </a:cubicBezTo>
                  <a:cubicBezTo>
                    <a:pt x="321" y="19"/>
                    <a:pt x="313" y="16"/>
                    <a:pt x="305" y="14"/>
                  </a:cubicBezTo>
                  <a:cubicBezTo>
                    <a:pt x="243" y="0"/>
                    <a:pt x="201" y="36"/>
                    <a:pt x="166" y="81"/>
                  </a:cubicBezTo>
                  <a:cubicBezTo>
                    <a:pt x="142" y="112"/>
                    <a:pt x="118" y="145"/>
                    <a:pt x="97" y="179"/>
                  </a:cubicBezTo>
                  <a:cubicBezTo>
                    <a:pt x="72" y="218"/>
                    <a:pt x="48" y="258"/>
                    <a:pt x="22" y="296"/>
                  </a:cubicBezTo>
                  <a:cubicBezTo>
                    <a:pt x="15" y="305"/>
                    <a:pt x="8" y="316"/>
                    <a:pt x="0" y="325"/>
                  </a:cubicBezTo>
                  <a:cubicBezTo>
                    <a:pt x="9" y="338"/>
                    <a:pt x="19" y="351"/>
                    <a:pt x="28" y="363"/>
                  </a:cubicBezTo>
                  <a:cubicBezTo>
                    <a:pt x="35" y="358"/>
                    <a:pt x="40" y="353"/>
                    <a:pt x="47" y="347"/>
                  </a:cubicBezTo>
                  <a:cubicBezTo>
                    <a:pt x="111" y="292"/>
                    <a:pt x="178" y="240"/>
                    <a:pt x="249" y="193"/>
                  </a:cubicBezTo>
                  <a:cubicBezTo>
                    <a:pt x="254" y="190"/>
                    <a:pt x="259" y="186"/>
                    <a:pt x="265" y="185"/>
                  </a:cubicBezTo>
                  <a:cubicBezTo>
                    <a:pt x="273" y="184"/>
                    <a:pt x="281" y="186"/>
                    <a:pt x="288" y="189"/>
                  </a:cubicBezTo>
                  <a:cubicBezTo>
                    <a:pt x="324" y="200"/>
                    <a:pt x="361" y="210"/>
                    <a:pt x="398" y="216"/>
                  </a:cubicBezTo>
                  <a:cubicBezTo>
                    <a:pt x="431" y="222"/>
                    <a:pt x="467" y="227"/>
                    <a:pt x="500" y="220"/>
                  </a:cubicBezTo>
                  <a:cubicBezTo>
                    <a:pt x="535" y="212"/>
                    <a:pt x="566" y="177"/>
                    <a:pt x="561" y="138"/>
                  </a:cubicBezTo>
                  <a:close/>
                </a:path>
              </a:pathLst>
            </a:custGeom>
            <a:solidFill>
              <a:srgbClr val="8CC9DE"/>
            </a:solidFill>
          </p:spPr>
          <p:txBody>
            <a:bodyPr vert="horz" wrap="square" lIns="91440" tIns="45720" rIns="91440" bIns="45720" anchor="t">
              <a:prstTxWarp prst="textNoShape">
                <a:avLst/>
              </a:prstTxWarp>
              <a:normAutofit/>
            </a:bodyPr>
            <a:lstStyle/>
            <a:p>
              <a:pPr marL="0" algn="l"/>
              <a:endParaRPr/>
            </a:p>
          </p:txBody>
        </p:sp>
        <p:sp>
          <p:nvSpPr>
            <p:cNvPr id="21" name="Freeform 21"/>
            <p:cNvSpPr/>
            <p:nvPr/>
          </p:nvSpPr>
          <p:spPr>
            <a:xfrm>
              <a:off x="7679045" y="3276057"/>
              <a:ext cx="2081485" cy="1688026"/>
            </a:xfrm>
            <a:custGeom>
              <a:avLst/>
              <a:gdLst/>
              <a:ahLst/>
              <a:cxnLst/>
              <a:rect l="l" t="t" r="r" b="b"/>
              <a:pathLst>
                <a:path w="549" h="445">
                  <a:moveTo>
                    <a:pt x="0" y="436"/>
                  </a:moveTo>
                  <a:cubicBezTo>
                    <a:pt x="39" y="441"/>
                    <a:pt x="79" y="444"/>
                    <a:pt x="119" y="445"/>
                  </a:cubicBezTo>
                  <a:cubicBezTo>
                    <a:pt x="134" y="361"/>
                    <a:pt x="149" y="277"/>
                    <a:pt x="164" y="193"/>
                  </a:cubicBezTo>
                  <a:cubicBezTo>
                    <a:pt x="243" y="203"/>
                    <a:pt x="323" y="202"/>
                    <a:pt x="403" y="194"/>
                  </a:cubicBezTo>
                  <a:cubicBezTo>
                    <a:pt x="431" y="192"/>
                    <a:pt x="460" y="188"/>
                    <a:pt x="486" y="176"/>
                  </a:cubicBezTo>
                  <a:cubicBezTo>
                    <a:pt x="534" y="153"/>
                    <a:pt x="549" y="106"/>
                    <a:pt x="536" y="56"/>
                  </a:cubicBezTo>
                  <a:cubicBezTo>
                    <a:pt x="534" y="46"/>
                    <a:pt x="530" y="37"/>
                    <a:pt x="523" y="29"/>
                  </a:cubicBezTo>
                  <a:cubicBezTo>
                    <a:pt x="513" y="17"/>
                    <a:pt x="498" y="10"/>
                    <a:pt x="483" y="7"/>
                  </a:cubicBezTo>
                  <a:cubicBezTo>
                    <a:pt x="453" y="0"/>
                    <a:pt x="425" y="9"/>
                    <a:pt x="395" y="10"/>
                  </a:cubicBezTo>
                  <a:cubicBezTo>
                    <a:pt x="356" y="10"/>
                    <a:pt x="317" y="15"/>
                    <a:pt x="279" y="20"/>
                  </a:cubicBezTo>
                  <a:cubicBezTo>
                    <a:pt x="204" y="30"/>
                    <a:pt x="127" y="46"/>
                    <a:pt x="68" y="93"/>
                  </a:cubicBezTo>
                  <a:cubicBezTo>
                    <a:pt x="40" y="115"/>
                    <a:pt x="33" y="140"/>
                    <a:pt x="25" y="173"/>
                  </a:cubicBezTo>
                  <a:cubicBezTo>
                    <a:pt x="5" y="258"/>
                    <a:pt x="6" y="349"/>
                    <a:pt x="0" y="436"/>
                  </a:cubicBezTo>
                  <a:close/>
                </a:path>
              </a:pathLst>
            </a:custGeom>
            <a:solidFill>
              <a:srgbClr val="8CC9DE"/>
            </a:solidFill>
          </p:spPr>
          <p:txBody>
            <a:bodyPr vert="horz" wrap="square" lIns="91440" tIns="45720" rIns="91440" bIns="45720" anchor="t">
              <a:prstTxWarp prst="textNoShape">
                <a:avLst/>
              </a:prstTxWarp>
              <a:normAutofit/>
            </a:bodyPr>
            <a:lstStyle/>
            <a:p>
              <a:pPr marL="0" algn="l"/>
              <a:endParaRPr/>
            </a:p>
          </p:txBody>
        </p:sp>
        <p:sp>
          <p:nvSpPr>
            <p:cNvPr id="22" name="Freeform 22"/>
            <p:cNvSpPr/>
            <p:nvPr/>
          </p:nvSpPr>
          <p:spPr>
            <a:xfrm>
              <a:off x="9055531" y="2612018"/>
              <a:ext cx="603221" cy="588327"/>
            </a:xfrm>
            <a:custGeom>
              <a:avLst/>
              <a:gdLst/>
              <a:ahLst/>
              <a:cxnLst/>
              <a:rect l="l" t="t" r="r" b="b"/>
              <a:pathLst>
                <a:path w="159" h="155">
                  <a:moveTo>
                    <a:pt x="109" y="23"/>
                  </a:moveTo>
                  <a:cubicBezTo>
                    <a:pt x="109" y="22"/>
                    <a:pt x="110" y="22"/>
                    <a:pt x="110" y="21"/>
                  </a:cubicBezTo>
                  <a:cubicBezTo>
                    <a:pt x="118" y="11"/>
                    <a:pt x="128" y="0"/>
                    <a:pt x="141" y="2"/>
                  </a:cubicBezTo>
                  <a:cubicBezTo>
                    <a:pt x="149" y="3"/>
                    <a:pt x="155" y="11"/>
                    <a:pt x="157" y="19"/>
                  </a:cubicBezTo>
                  <a:cubicBezTo>
                    <a:pt x="159" y="27"/>
                    <a:pt x="157" y="35"/>
                    <a:pt x="155" y="43"/>
                  </a:cubicBezTo>
                  <a:cubicBezTo>
                    <a:pt x="147" y="70"/>
                    <a:pt x="128" y="88"/>
                    <a:pt x="110" y="109"/>
                  </a:cubicBezTo>
                  <a:cubicBezTo>
                    <a:pt x="92" y="130"/>
                    <a:pt x="67" y="152"/>
                    <a:pt x="37" y="154"/>
                  </a:cubicBezTo>
                  <a:cubicBezTo>
                    <a:pt x="23" y="155"/>
                    <a:pt x="5" y="149"/>
                    <a:pt x="1" y="135"/>
                  </a:cubicBezTo>
                  <a:cubicBezTo>
                    <a:pt x="0" y="127"/>
                    <a:pt x="3" y="118"/>
                    <a:pt x="9" y="112"/>
                  </a:cubicBezTo>
                  <a:cubicBezTo>
                    <a:pt x="14" y="106"/>
                    <a:pt x="21" y="102"/>
                    <a:pt x="28" y="97"/>
                  </a:cubicBezTo>
                  <a:cubicBezTo>
                    <a:pt x="58" y="77"/>
                    <a:pt x="86" y="51"/>
                    <a:pt x="109" y="23"/>
                  </a:cubicBezTo>
                  <a:close/>
                </a:path>
              </a:pathLst>
            </a:custGeom>
            <a:solidFill>
              <a:srgbClr val="FFFFFF"/>
            </a:solidFill>
            <a:ln w="9525" cap="flat">
              <a:solidFill>
                <a:srgbClr val="000000"/>
              </a:solidFill>
              <a:prstDash val="solid"/>
            </a:ln>
          </p:spPr>
          <p:txBody>
            <a:bodyPr vert="horz" wrap="square" lIns="91440" tIns="45720" rIns="91440" bIns="45720" anchor="t">
              <a:prstTxWarp prst="textNoShape">
                <a:avLst/>
              </a:prstTxWarp>
              <a:normAutofit/>
            </a:bodyPr>
            <a:lstStyle/>
            <a:p>
              <a:pPr marL="0" algn="l"/>
              <a:endParaRPr/>
            </a:p>
          </p:txBody>
        </p:sp>
        <p:sp>
          <p:nvSpPr>
            <p:cNvPr id="23" name="Freeform 23"/>
            <p:cNvSpPr/>
            <p:nvPr/>
          </p:nvSpPr>
          <p:spPr>
            <a:xfrm>
              <a:off x="9101455" y="2562370"/>
              <a:ext cx="1156794" cy="1361592"/>
            </a:xfrm>
            <a:custGeom>
              <a:avLst/>
              <a:gdLst/>
              <a:ahLst/>
              <a:cxnLst/>
              <a:rect l="l" t="t" r="r" b="b"/>
              <a:pathLst>
                <a:path w="305" h="359">
                  <a:moveTo>
                    <a:pt x="201" y="290"/>
                  </a:moveTo>
                  <a:cubicBezTo>
                    <a:pt x="229" y="251"/>
                    <a:pt x="253" y="209"/>
                    <a:pt x="278" y="168"/>
                  </a:cubicBezTo>
                  <a:cubicBezTo>
                    <a:pt x="290" y="148"/>
                    <a:pt x="304" y="124"/>
                    <a:pt x="305" y="100"/>
                  </a:cubicBezTo>
                  <a:cubicBezTo>
                    <a:pt x="305" y="88"/>
                    <a:pt x="299" y="68"/>
                    <a:pt x="290" y="60"/>
                  </a:cubicBezTo>
                  <a:cubicBezTo>
                    <a:pt x="279" y="48"/>
                    <a:pt x="258" y="50"/>
                    <a:pt x="243" y="42"/>
                  </a:cubicBezTo>
                  <a:cubicBezTo>
                    <a:pt x="214" y="24"/>
                    <a:pt x="191" y="0"/>
                    <a:pt x="154" y="1"/>
                  </a:cubicBezTo>
                  <a:cubicBezTo>
                    <a:pt x="136" y="2"/>
                    <a:pt x="119" y="8"/>
                    <a:pt x="104" y="19"/>
                  </a:cubicBezTo>
                  <a:cubicBezTo>
                    <a:pt x="90" y="29"/>
                    <a:pt x="79" y="43"/>
                    <a:pt x="68" y="57"/>
                  </a:cubicBezTo>
                  <a:cubicBezTo>
                    <a:pt x="64" y="62"/>
                    <a:pt x="62" y="62"/>
                    <a:pt x="65" y="67"/>
                  </a:cubicBezTo>
                  <a:cubicBezTo>
                    <a:pt x="66" y="69"/>
                    <a:pt x="69" y="72"/>
                    <a:pt x="71" y="75"/>
                  </a:cubicBezTo>
                  <a:cubicBezTo>
                    <a:pt x="76" y="81"/>
                    <a:pt x="82" y="87"/>
                    <a:pt x="89" y="91"/>
                  </a:cubicBezTo>
                  <a:cubicBezTo>
                    <a:pt x="90" y="92"/>
                    <a:pt x="91" y="93"/>
                    <a:pt x="91" y="94"/>
                  </a:cubicBezTo>
                  <a:cubicBezTo>
                    <a:pt x="91" y="95"/>
                    <a:pt x="90" y="96"/>
                    <a:pt x="90" y="96"/>
                  </a:cubicBezTo>
                  <a:cubicBezTo>
                    <a:pt x="77" y="114"/>
                    <a:pt x="63" y="130"/>
                    <a:pt x="44" y="142"/>
                  </a:cubicBezTo>
                  <a:cubicBezTo>
                    <a:pt x="39" y="145"/>
                    <a:pt x="6" y="171"/>
                    <a:pt x="0" y="162"/>
                  </a:cubicBezTo>
                  <a:cubicBezTo>
                    <a:pt x="16" y="188"/>
                    <a:pt x="33" y="213"/>
                    <a:pt x="50" y="238"/>
                  </a:cubicBezTo>
                  <a:cubicBezTo>
                    <a:pt x="79" y="281"/>
                    <a:pt x="110" y="323"/>
                    <a:pt x="148" y="359"/>
                  </a:cubicBezTo>
                  <a:cubicBezTo>
                    <a:pt x="167" y="337"/>
                    <a:pt x="185" y="314"/>
                    <a:pt x="201" y="290"/>
                  </a:cubicBezTo>
                  <a:close/>
                </a:path>
              </a:pathLst>
            </a:custGeom>
            <a:solidFill>
              <a:srgbClr val="4764A8"/>
            </a:solidFill>
          </p:spPr>
          <p:txBody>
            <a:bodyPr vert="horz" wrap="square" lIns="91440" tIns="45720" rIns="91440" bIns="45720" anchor="t">
              <a:prstTxWarp prst="textNoShape">
                <a:avLst/>
              </a:prstTxWarp>
              <a:normAutofit/>
            </a:bodyPr>
            <a:lstStyle/>
            <a:p>
              <a:pPr marL="0" algn="l"/>
              <a:endParaRPr/>
            </a:p>
          </p:txBody>
        </p:sp>
        <p:sp>
          <p:nvSpPr>
            <p:cNvPr id="24" name="Freeform 24"/>
            <p:cNvSpPr/>
            <p:nvPr/>
          </p:nvSpPr>
          <p:spPr>
            <a:xfrm>
              <a:off x="8627318" y="2983135"/>
              <a:ext cx="1081082" cy="337605"/>
            </a:xfrm>
            <a:custGeom>
              <a:avLst/>
              <a:gdLst/>
              <a:ahLst/>
              <a:cxnLst/>
              <a:rect l="l" t="t" r="r" b="b"/>
              <a:pathLst>
                <a:path w="285" h="89">
                  <a:moveTo>
                    <a:pt x="164" y="89"/>
                  </a:moveTo>
                  <a:cubicBezTo>
                    <a:pt x="2" y="14"/>
                    <a:pt x="2" y="14"/>
                    <a:pt x="2" y="14"/>
                  </a:cubicBezTo>
                  <a:cubicBezTo>
                    <a:pt x="0" y="13"/>
                    <a:pt x="0" y="10"/>
                    <a:pt x="2" y="10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285" y="79"/>
                    <a:pt x="285" y="79"/>
                    <a:pt x="285" y="79"/>
                  </a:cubicBezTo>
                  <a:lnTo>
                    <a:pt x="164" y="89"/>
                  </a:lnTo>
                  <a:close/>
                </a:path>
              </a:pathLst>
            </a:custGeom>
            <a:solidFill>
              <a:srgbClr val="FFFFFF"/>
            </a:solidFill>
            <a:ln w="9525" cap="flat">
              <a:solidFill>
                <a:srgbClr val="222221"/>
              </a:solidFill>
              <a:prstDash val="solid"/>
            </a:ln>
          </p:spPr>
          <p:txBody>
            <a:bodyPr vert="horz" wrap="square" lIns="91440" tIns="45720" rIns="91440" bIns="45720" anchor="t">
              <a:prstTxWarp prst="textNoShape">
                <a:avLst/>
              </a:prstTxWarp>
              <a:normAutofit fontScale="92500" lnSpcReduction="10000"/>
            </a:bodyPr>
            <a:lstStyle/>
            <a:p>
              <a:pPr marL="0" algn="l"/>
              <a:endParaRPr/>
            </a:p>
          </p:txBody>
        </p:sp>
        <p:sp>
          <p:nvSpPr>
            <p:cNvPr id="25" name="Freeform 25"/>
            <p:cNvSpPr/>
            <p:nvPr/>
          </p:nvSpPr>
          <p:spPr>
            <a:xfrm>
              <a:off x="8911553" y="3101049"/>
              <a:ext cx="564744" cy="163838"/>
            </a:xfrm>
            <a:custGeom>
              <a:avLst/>
              <a:gdLst/>
              <a:ahLst/>
              <a:cxnLst/>
              <a:rect l="l" t="t" r="r" b="b"/>
              <a:pathLst>
                <a:path w="455" h="132">
                  <a:moveTo>
                    <a:pt x="266" y="132"/>
                  </a:moveTo>
                  <a:lnTo>
                    <a:pt x="0" y="6"/>
                  </a:lnTo>
                  <a:lnTo>
                    <a:pt x="186" y="0"/>
                  </a:lnTo>
                  <a:lnTo>
                    <a:pt x="455" y="126"/>
                  </a:lnTo>
                  <a:lnTo>
                    <a:pt x="266" y="132"/>
                  </a:lnTo>
                  <a:close/>
                </a:path>
              </a:pathLst>
            </a:custGeom>
            <a:solidFill>
              <a:srgbClr val="FFFFFF"/>
            </a:solidFill>
            <a:ln w="9525" cap="flat">
              <a:solidFill>
                <a:srgbClr val="222221"/>
              </a:solidFill>
              <a:prstDash val="solid"/>
            </a:ln>
          </p:spPr>
          <p:txBody>
            <a:bodyPr vert="horz" wrap="square" lIns="91440" tIns="45720" rIns="91440" bIns="45720" anchor="t">
              <a:prstTxWarp prst="textNoShape">
                <a:avLst/>
              </a:prstTxWarp>
              <a:normAutofit fontScale="25000" lnSpcReduction="20000"/>
            </a:bodyPr>
            <a:lstStyle/>
            <a:p>
              <a:pPr marL="0" algn="l"/>
              <a:endParaRPr/>
            </a:p>
          </p:txBody>
        </p:sp>
        <p:sp>
          <p:nvSpPr>
            <p:cNvPr id="26" name="Freeform 26"/>
            <p:cNvSpPr/>
            <p:nvPr/>
          </p:nvSpPr>
          <p:spPr>
            <a:xfrm>
              <a:off x="9013331" y="2953346"/>
              <a:ext cx="1357868" cy="671487"/>
            </a:xfrm>
            <a:custGeom>
              <a:avLst/>
              <a:gdLst/>
              <a:ahLst/>
              <a:cxnLst/>
              <a:rect l="l" t="t" r="r" b="b"/>
              <a:pathLst>
                <a:path w="358" h="177">
                  <a:moveTo>
                    <a:pt x="252" y="53"/>
                  </a:moveTo>
                  <a:cubicBezTo>
                    <a:pt x="245" y="62"/>
                    <a:pt x="238" y="71"/>
                    <a:pt x="231" y="80"/>
                  </a:cubicBezTo>
                  <a:cubicBezTo>
                    <a:pt x="227" y="84"/>
                    <a:pt x="196" y="77"/>
                    <a:pt x="191" y="77"/>
                  </a:cubicBezTo>
                  <a:cubicBezTo>
                    <a:pt x="178" y="75"/>
                    <a:pt x="164" y="72"/>
                    <a:pt x="151" y="67"/>
                  </a:cubicBezTo>
                  <a:cubicBezTo>
                    <a:pt x="125" y="59"/>
                    <a:pt x="102" y="50"/>
                    <a:pt x="77" y="39"/>
                  </a:cubicBezTo>
                  <a:cubicBezTo>
                    <a:pt x="61" y="32"/>
                    <a:pt x="43" y="26"/>
                    <a:pt x="25" y="27"/>
                  </a:cubicBezTo>
                  <a:cubicBezTo>
                    <a:pt x="16" y="28"/>
                    <a:pt x="6" y="31"/>
                    <a:pt x="3" y="39"/>
                  </a:cubicBezTo>
                  <a:cubicBezTo>
                    <a:pt x="0" y="47"/>
                    <a:pt x="6" y="56"/>
                    <a:pt x="13" y="60"/>
                  </a:cubicBezTo>
                  <a:cubicBezTo>
                    <a:pt x="21" y="64"/>
                    <a:pt x="31" y="63"/>
                    <a:pt x="38" y="67"/>
                  </a:cubicBezTo>
                  <a:cubicBezTo>
                    <a:pt x="45" y="71"/>
                    <a:pt x="50" y="77"/>
                    <a:pt x="56" y="80"/>
                  </a:cubicBezTo>
                  <a:cubicBezTo>
                    <a:pt x="112" y="111"/>
                    <a:pt x="155" y="166"/>
                    <a:pt x="220" y="175"/>
                  </a:cubicBezTo>
                  <a:cubicBezTo>
                    <a:pt x="236" y="177"/>
                    <a:pt x="253" y="175"/>
                    <a:pt x="267" y="167"/>
                  </a:cubicBezTo>
                  <a:cubicBezTo>
                    <a:pt x="278" y="161"/>
                    <a:pt x="287" y="151"/>
                    <a:pt x="295" y="141"/>
                  </a:cubicBezTo>
                  <a:cubicBezTo>
                    <a:pt x="322" y="109"/>
                    <a:pt x="358" y="67"/>
                    <a:pt x="348" y="21"/>
                  </a:cubicBezTo>
                  <a:cubicBezTo>
                    <a:pt x="347" y="15"/>
                    <a:pt x="344" y="10"/>
                    <a:pt x="340" y="6"/>
                  </a:cubicBezTo>
                  <a:cubicBezTo>
                    <a:pt x="335" y="2"/>
                    <a:pt x="327" y="0"/>
                    <a:pt x="321" y="0"/>
                  </a:cubicBezTo>
                  <a:cubicBezTo>
                    <a:pt x="294" y="2"/>
                    <a:pt x="275" y="24"/>
                    <a:pt x="258" y="45"/>
                  </a:cubicBezTo>
                  <a:cubicBezTo>
                    <a:pt x="256" y="48"/>
                    <a:pt x="254" y="50"/>
                    <a:pt x="252" y="53"/>
                  </a:cubicBezTo>
                  <a:close/>
                </a:path>
              </a:pathLst>
            </a:custGeom>
            <a:solidFill>
              <a:srgbClr val="FFFFFF"/>
            </a:solidFill>
            <a:ln w="9525" cap="flat">
              <a:solidFill>
                <a:srgbClr val="222221"/>
              </a:solidFill>
              <a:prstDash val="solid"/>
            </a:ln>
          </p:spPr>
          <p:txBody>
            <a:bodyPr vert="horz" wrap="square" lIns="91440" tIns="45720" rIns="91440" bIns="45720" anchor="t">
              <a:prstTxWarp prst="textNoShape">
                <a:avLst/>
              </a:prstTxWarp>
              <a:normAutofit/>
            </a:bodyPr>
            <a:lstStyle/>
            <a:p>
              <a:pPr marL="0" algn="l"/>
              <a:endParaRPr/>
            </a:p>
          </p:txBody>
        </p:sp>
        <p:sp>
          <p:nvSpPr>
            <p:cNvPr id="27" name="Freeform 27"/>
            <p:cNvSpPr/>
            <p:nvPr/>
          </p:nvSpPr>
          <p:spPr>
            <a:xfrm>
              <a:off x="8570223" y="2585952"/>
              <a:ext cx="678934" cy="734788"/>
            </a:xfrm>
            <a:custGeom>
              <a:avLst/>
              <a:gdLst/>
              <a:ahLst/>
              <a:cxnLst/>
              <a:rect l="l" t="t" r="r" b="b"/>
              <a:pathLst>
                <a:path w="179" h="194">
                  <a:moveTo>
                    <a:pt x="9" y="114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176" y="80"/>
                    <a:pt x="176" y="80"/>
                    <a:pt x="176" y="80"/>
                  </a:cubicBezTo>
                  <a:cubicBezTo>
                    <a:pt x="179" y="194"/>
                    <a:pt x="179" y="194"/>
                    <a:pt x="179" y="194"/>
                  </a:cubicBezTo>
                  <a:cubicBezTo>
                    <a:pt x="13" y="119"/>
                    <a:pt x="13" y="119"/>
                    <a:pt x="13" y="119"/>
                  </a:cubicBezTo>
                  <a:cubicBezTo>
                    <a:pt x="11" y="118"/>
                    <a:pt x="9" y="116"/>
                    <a:pt x="9" y="114"/>
                  </a:cubicBezTo>
                  <a:close/>
                </a:path>
              </a:pathLst>
            </a:custGeom>
            <a:solidFill>
              <a:srgbClr val="000000"/>
            </a:solidFill>
            <a:ln w="9525">
              <a:solidFill>
                <a:srgbClr val="FFFFFF"/>
              </a:solidFill>
            </a:ln>
          </p:spPr>
          <p:txBody>
            <a:bodyPr vert="horz" wrap="square" lIns="91440" tIns="45720" rIns="91440" bIns="45720" anchor="t">
              <a:prstTxWarp prst="textNoShape">
                <a:avLst/>
              </a:prstTxWarp>
              <a:normAutofit/>
            </a:bodyPr>
            <a:lstStyle/>
            <a:p>
              <a:pPr marL="0" algn="l"/>
              <a:endParaRPr/>
            </a:p>
          </p:txBody>
        </p:sp>
        <p:sp>
          <p:nvSpPr>
            <p:cNvPr id="28" name="Freeform 28"/>
            <p:cNvSpPr/>
            <p:nvPr/>
          </p:nvSpPr>
          <p:spPr>
            <a:xfrm>
              <a:off x="8672001" y="2866462"/>
              <a:ext cx="243274" cy="321470"/>
            </a:xfrm>
            <a:custGeom>
              <a:avLst/>
              <a:gdLst/>
              <a:ahLst/>
              <a:cxnLst/>
              <a:rect l="l" t="t" r="r" b="b"/>
              <a:pathLst>
                <a:path w="64" h="85">
                  <a:moveTo>
                    <a:pt x="57" y="73"/>
                  </a:moveTo>
                  <a:cubicBezTo>
                    <a:pt x="50" y="64"/>
                    <a:pt x="48" y="52"/>
                    <a:pt x="46" y="41"/>
                  </a:cubicBezTo>
                  <a:cubicBezTo>
                    <a:pt x="45" y="32"/>
                    <a:pt x="44" y="23"/>
                    <a:pt x="42" y="14"/>
                  </a:cubicBezTo>
                  <a:cubicBezTo>
                    <a:pt x="42" y="12"/>
                    <a:pt x="42" y="9"/>
                    <a:pt x="40" y="7"/>
                  </a:cubicBezTo>
                  <a:cubicBezTo>
                    <a:pt x="38" y="5"/>
                    <a:pt x="35" y="4"/>
                    <a:pt x="33" y="5"/>
                  </a:cubicBezTo>
                  <a:cubicBezTo>
                    <a:pt x="33" y="4"/>
                    <a:pt x="32" y="4"/>
                    <a:pt x="32" y="3"/>
                  </a:cubicBezTo>
                  <a:cubicBezTo>
                    <a:pt x="30" y="1"/>
                    <a:pt x="28" y="0"/>
                    <a:pt x="25" y="0"/>
                  </a:cubicBezTo>
                  <a:cubicBezTo>
                    <a:pt x="23" y="1"/>
                    <a:pt x="21" y="3"/>
                    <a:pt x="20" y="5"/>
                  </a:cubicBezTo>
                  <a:cubicBezTo>
                    <a:pt x="20" y="5"/>
                    <a:pt x="20" y="4"/>
                    <a:pt x="19" y="4"/>
                  </a:cubicBezTo>
                  <a:cubicBezTo>
                    <a:pt x="17" y="2"/>
                    <a:pt x="13" y="3"/>
                    <a:pt x="11" y="5"/>
                  </a:cubicBezTo>
                  <a:cubicBezTo>
                    <a:pt x="9" y="7"/>
                    <a:pt x="9" y="9"/>
                    <a:pt x="9" y="11"/>
                  </a:cubicBezTo>
                  <a:cubicBezTo>
                    <a:pt x="9" y="9"/>
                    <a:pt x="4" y="9"/>
                    <a:pt x="3" y="10"/>
                  </a:cubicBezTo>
                  <a:cubicBezTo>
                    <a:pt x="2" y="11"/>
                    <a:pt x="1" y="14"/>
                    <a:pt x="1" y="16"/>
                  </a:cubicBezTo>
                  <a:cubicBezTo>
                    <a:pt x="0" y="25"/>
                    <a:pt x="0" y="35"/>
                    <a:pt x="1" y="44"/>
                  </a:cubicBezTo>
                  <a:cubicBezTo>
                    <a:pt x="2" y="51"/>
                    <a:pt x="3" y="57"/>
                    <a:pt x="7" y="63"/>
                  </a:cubicBezTo>
                  <a:cubicBezTo>
                    <a:pt x="9" y="67"/>
                    <a:pt x="12" y="69"/>
                    <a:pt x="15" y="72"/>
                  </a:cubicBezTo>
                  <a:cubicBezTo>
                    <a:pt x="19" y="74"/>
                    <a:pt x="22" y="75"/>
                    <a:pt x="26" y="75"/>
                  </a:cubicBezTo>
                  <a:cubicBezTo>
                    <a:pt x="29" y="76"/>
                    <a:pt x="33" y="77"/>
                    <a:pt x="36" y="79"/>
                  </a:cubicBezTo>
                  <a:cubicBezTo>
                    <a:pt x="44" y="81"/>
                    <a:pt x="53" y="85"/>
                    <a:pt x="62" y="83"/>
                  </a:cubicBezTo>
                  <a:cubicBezTo>
                    <a:pt x="63" y="82"/>
                    <a:pt x="64" y="82"/>
                    <a:pt x="64" y="81"/>
                  </a:cubicBezTo>
                  <a:cubicBezTo>
                    <a:pt x="64" y="80"/>
                    <a:pt x="63" y="79"/>
                    <a:pt x="62" y="78"/>
                  </a:cubicBezTo>
                  <a:cubicBezTo>
                    <a:pt x="59" y="77"/>
                    <a:pt x="59" y="75"/>
                    <a:pt x="57" y="73"/>
                  </a:cubicBezTo>
                  <a:cubicBezTo>
                    <a:pt x="57" y="73"/>
                    <a:pt x="57" y="73"/>
                    <a:pt x="57" y="73"/>
                  </a:cubicBezTo>
                  <a:close/>
                </a:path>
              </a:pathLst>
            </a:custGeom>
            <a:solidFill>
              <a:srgbClr val="FFFFFF"/>
            </a:solidFill>
            <a:ln w="9525" cap="flat">
              <a:solidFill>
                <a:srgbClr val="000000"/>
              </a:solidFill>
              <a:prstDash val="solid"/>
            </a:ln>
          </p:spPr>
          <p:txBody>
            <a:bodyPr vert="horz" wrap="square" lIns="91440" tIns="45720" rIns="91440" bIns="45720" anchor="t">
              <a:prstTxWarp prst="textNoShape">
                <a:avLst/>
              </a:prstTxWarp>
              <a:normAutofit fontScale="92500" lnSpcReduction="20000"/>
            </a:bodyPr>
            <a:lstStyle/>
            <a:p>
              <a:pPr marL="0" algn="l"/>
              <a:endParaRPr/>
            </a:p>
          </p:txBody>
        </p:sp>
        <p:sp>
          <p:nvSpPr>
            <p:cNvPr id="29" name="Freeform 29"/>
            <p:cNvSpPr/>
            <p:nvPr/>
          </p:nvSpPr>
          <p:spPr>
            <a:xfrm>
              <a:off x="8797363" y="2881357"/>
              <a:ext cx="18618" cy="189903"/>
            </a:xfrm>
            <a:custGeom>
              <a:avLst/>
              <a:gdLst/>
              <a:ahLst/>
              <a:cxnLst/>
              <a:rect l="l" t="t" r="r" b="b"/>
              <a:pathLst>
                <a:path w="5" h="50">
                  <a:moveTo>
                    <a:pt x="0" y="0"/>
                  </a:moveTo>
                  <a:cubicBezTo>
                    <a:pt x="0" y="9"/>
                    <a:pt x="1" y="18"/>
                    <a:pt x="2" y="26"/>
                  </a:cubicBezTo>
                  <a:cubicBezTo>
                    <a:pt x="3" y="34"/>
                    <a:pt x="2" y="43"/>
                    <a:pt x="5" y="50"/>
                  </a:cubicBezTo>
                </a:path>
              </a:pathLst>
            </a:custGeom>
            <a:solidFill>
              <a:srgbClr val="FFFFFF"/>
            </a:solidFill>
            <a:ln w="9525" cap="flat">
              <a:solidFill>
                <a:srgbClr val="000000"/>
              </a:solidFill>
              <a:prstDash val="solid"/>
            </a:ln>
          </p:spPr>
          <p:txBody>
            <a:bodyPr vert="horz" wrap="square" lIns="91440" tIns="45720" rIns="91440" bIns="45720" anchor="t">
              <a:prstTxWarp prst="textNoShape">
                <a:avLst/>
              </a:prstTxWarp>
              <a:normAutofit fontScale="40000" lnSpcReduction="20000"/>
            </a:bodyPr>
            <a:lstStyle/>
            <a:p>
              <a:pPr marL="0" algn="l"/>
              <a:endParaRPr/>
            </a:p>
          </p:txBody>
        </p:sp>
        <p:sp>
          <p:nvSpPr>
            <p:cNvPr id="30" name="Freeform 30"/>
            <p:cNvSpPr/>
            <p:nvPr/>
          </p:nvSpPr>
          <p:spPr>
            <a:xfrm>
              <a:off x="8797363" y="2881357"/>
              <a:ext cx="18618" cy="189903"/>
            </a:xfrm>
            <a:custGeom>
              <a:avLst/>
              <a:gdLst/>
              <a:ahLst/>
              <a:cxnLst/>
              <a:rect l="l" t="t" r="r" b="b"/>
              <a:pathLst>
                <a:path w="5" h="50">
                  <a:moveTo>
                    <a:pt x="0" y="0"/>
                  </a:moveTo>
                  <a:cubicBezTo>
                    <a:pt x="0" y="9"/>
                    <a:pt x="1" y="18"/>
                    <a:pt x="2" y="26"/>
                  </a:cubicBezTo>
                  <a:cubicBezTo>
                    <a:pt x="3" y="34"/>
                    <a:pt x="2" y="43"/>
                    <a:pt x="5" y="50"/>
                  </a:cubicBezTo>
                </a:path>
              </a:pathLst>
            </a:custGeom>
            <a:noFill/>
            <a:ln w="9525" cap="flat">
              <a:solidFill>
                <a:srgbClr val="000000"/>
              </a:solidFill>
              <a:prstDash val="solid"/>
            </a:ln>
          </p:spPr>
          <p:txBody>
            <a:bodyPr vert="horz" wrap="square" lIns="91440" tIns="45720" rIns="91440" bIns="45720" anchor="t">
              <a:prstTxWarp prst="textNoShape">
                <a:avLst/>
              </a:prstTxWarp>
              <a:normAutofit fontScale="40000" lnSpcReduction="20000"/>
            </a:bodyPr>
            <a:lstStyle/>
            <a:p>
              <a:pPr marL="0" algn="l"/>
              <a:endParaRPr/>
            </a:p>
          </p:txBody>
        </p:sp>
        <p:sp>
          <p:nvSpPr>
            <p:cNvPr id="31" name="Freeform 31"/>
            <p:cNvSpPr/>
            <p:nvPr/>
          </p:nvSpPr>
          <p:spPr>
            <a:xfrm>
              <a:off x="8747715" y="2877633"/>
              <a:ext cx="23583" cy="186179"/>
            </a:xfrm>
            <a:custGeom>
              <a:avLst/>
              <a:gdLst/>
              <a:ahLst/>
              <a:cxnLst/>
              <a:rect l="l" t="t" r="r" b="b"/>
              <a:pathLst>
                <a:path w="6" h="49">
                  <a:moveTo>
                    <a:pt x="1" y="0"/>
                  </a:moveTo>
                  <a:cubicBezTo>
                    <a:pt x="0" y="14"/>
                    <a:pt x="3" y="36"/>
                    <a:pt x="6" y="49"/>
                  </a:cubicBezTo>
                </a:path>
              </a:pathLst>
            </a:custGeom>
            <a:solidFill>
              <a:srgbClr val="FFFFFF"/>
            </a:solidFill>
            <a:ln w="9525" cap="flat">
              <a:solidFill>
                <a:srgbClr val="000000"/>
              </a:solidFill>
              <a:prstDash val="solid"/>
            </a:ln>
          </p:spPr>
          <p:txBody>
            <a:bodyPr vert="horz" wrap="square" lIns="91440" tIns="45720" rIns="91440" bIns="45720" anchor="t">
              <a:prstTxWarp prst="textNoShape">
                <a:avLst/>
              </a:prstTxWarp>
              <a:normAutofit fontScale="40000" lnSpcReduction="20000"/>
            </a:bodyPr>
            <a:lstStyle/>
            <a:p>
              <a:pPr marL="0" algn="l"/>
              <a:endParaRPr/>
            </a:p>
          </p:txBody>
        </p:sp>
        <p:sp>
          <p:nvSpPr>
            <p:cNvPr id="32" name="Freeform 32"/>
            <p:cNvSpPr/>
            <p:nvPr/>
          </p:nvSpPr>
          <p:spPr>
            <a:xfrm>
              <a:off x="8747715" y="2877633"/>
              <a:ext cx="23583" cy="186179"/>
            </a:xfrm>
            <a:custGeom>
              <a:avLst/>
              <a:gdLst/>
              <a:ahLst/>
              <a:cxnLst/>
              <a:rect l="l" t="t" r="r" b="b"/>
              <a:pathLst>
                <a:path w="6" h="49">
                  <a:moveTo>
                    <a:pt x="1" y="0"/>
                  </a:moveTo>
                  <a:cubicBezTo>
                    <a:pt x="0" y="14"/>
                    <a:pt x="3" y="36"/>
                    <a:pt x="6" y="49"/>
                  </a:cubicBezTo>
                </a:path>
              </a:pathLst>
            </a:custGeom>
            <a:noFill/>
            <a:ln w="9525" cap="flat">
              <a:solidFill>
                <a:srgbClr val="000000"/>
              </a:solidFill>
              <a:prstDash val="solid"/>
            </a:ln>
          </p:spPr>
          <p:txBody>
            <a:bodyPr vert="horz" wrap="square" lIns="91440" tIns="45720" rIns="91440" bIns="45720" anchor="t">
              <a:prstTxWarp prst="textNoShape">
                <a:avLst/>
              </a:prstTxWarp>
              <a:normAutofit fontScale="40000" lnSpcReduction="20000"/>
            </a:bodyPr>
            <a:lstStyle/>
            <a:p>
              <a:pPr marL="0" algn="l"/>
              <a:endParaRPr/>
            </a:p>
          </p:txBody>
        </p:sp>
        <p:sp>
          <p:nvSpPr>
            <p:cNvPr id="33" name="Freeform 33"/>
            <p:cNvSpPr/>
            <p:nvPr/>
          </p:nvSpPr>
          <p:spPr>
            <a:xfrm>
              <a:off x="8706755" y="2870186"/>
              <a:ext cx="18618" cy="186179"/>
            </a:xfrm>
            <a:custGeom>
              <a:avLst/>
              <a:gdLst/>
              <a:ahLst/>
              <a:cxnLst/>
              <a:rect l="l" t="t" r="r" b="b"/>
              <a:pathLst>
                <a:path w="5" h="49">
                  <a:moveTo>
                    <a:pt x="1" y="0"/>
                  </a:moveTo>
                  <a:cubicBezTo>
                    <a:pt x="1" y="1"/>
                    <a:pt x="1" y="3"/>
                    <a:pt x="1" y="5"/>
                  </a:cubicBezTo>
                  <a:cubicBezTo>
                    <a:pt x="0" y="18"/>
                    <a:pt x="1" y="36"/>
                    <a:pt x="5" y="49"/>
                  </a:cubicBezTo>
                </a:path>
              </a:pathLst>
            </a:custGeom>
            <a:solidFill>
              <a:srgbClr val="FFFFFF"/>
            </a:solidFill>
            <a:ln w="9525" cap="flat">
              <a:solidFill>
                <a:srgbClr val="000000"/>
              </a:solidFill>
              <a:prstDash val="solid"/>
            </a:ln>
          </p:spPr>
          <p:txBody>
            <a:bodyPr vert="horz" wrap="square" lIns="91440" tIns="45720" rIns="91440" bIns="45720" anchor="t">
              <a:prstTxWarp prst="textNoShape">
                <a:avLst/>
              </a:prstTxWarp>
              <a:normAutofit fontScale="40000" lnSpcReduction="20000"/>
            </a:bodyPr>
            <a:lstStyle/>
            <a:p>
              <a:pPr marL="0" algn="l"/>
              <a:endParaRPr/>
            </a:p>
          </p:txBody>
        </p:sp>
        <p:sp>
          <p:nvSpPr>
            <p:cNvPr id="34" name="Freeform 34"/>
            <p:cNvSpPr/>
            <p:nvPr/>
          </p:nvSpPr>
          <p:spPr>
            <a:xfrm>
              <a:off x="8706755" y="2870186"/>
              <a:ext cx="18618" cy="186179"/>
            </a:xfrm>
            <a:custGeom>
              <a:avLst/>
              <a:gdLst/>
              <a:ahLst/>
              <a:cxnLst/>
              <a:rect l="l" t="t" r="r" b="b"/>
              <a:pathLst>
                <a:path w="5" h="49">
                  <a:moveTo>
                    <a:pt x="1" y="0"/>
                  </a:moveTo>
                  <a:cubicBezTo>
                    <a:pt x="1" y="1"/>
                    <a:pt x="1" y="3"/>
                    <a:pt x="1" y="5"/>
                  </a:cubicBezTo>
                  <a:cubicBezTo>
                    <a:pt x="0" y="18"/>
                    <a:pt x="1" y="36"/>
                    <a:pt x="5" y="49"/>
                  </a:cubicBezTo>
                </a:path>
              </a:pathLst>
            </a:custGeom>
            <a:noFill/>
            <a:ln w="9525" cap="flat">
              <a:solidFill>
                <a:srgbClr val="000000"/>
              </a:solidFill>
              <a:prstDash val="solid"/>
            </a:ln>
          </p:spPr>
          <p:txBody>
            <a:bodyPr vert="horz" wrap="square" lIns="91440" tIns="45720" rIns="91440" bIns="45720" anchor="t">
              <a:prstTxWarp prst="textNoShape">
                <a:avLst/>
              </a:prstTxWarp>
              <a:normAutofit fontScale="40000" lnSpcReduction="20000"/>
            </a:bodyPr>
            <a:lstStyle/>
            <a:p>
              <a:pPr marL="0" algn="l"/>
              <a:endParaRPr/>
            </a:p>
          </p:txBody>
        </p:sp>
        <p:sp>
          <p:nvSpPr>
            <p:cNvPr id="35" name="Freeform 35"/>
            <p:cNvSpPr/>
            <p:nvPr/>
          </p:nvSpPr>
          <p:spPr>
            <a:xfrm>
              <a:off x="9889615" y="2702625"/>
              <a:ext cx="565985" cy="739753"/>
            </a:xfrm>
            <a:custGeom>
              <a:avLst/>
              <a:gdLst/>
              <a:ahLst/>
              <a:cxnLst/>
              <a:rect l="l" t="t" r="r" b="b"/>
              <a:pathLst>
                <a:path w="149" h="195">
                  <a:moveTo>
                    <a:pt x="39" y="5"/>
                  </a:moveTo>
                  <a:cubicBezTo>
                    <a:pt x="57" y="2"/>
                    <a:pt x="75" y="0"/>
                    <a:pt x="92" y="4"/>
                  </a:cubicBezTo>
                  <a:cubicBezTo>
                    <a:pt x="136" y="13"/>
                    <a:pt x="149" y="62"/>
                    <a:pt x="143" y="101"/>
                  </a:cubicBezTo>
                  <a:cubicBezTo>
                    <a:pt x="137" y="136"/>
                    <a:pt x="118" y="167"/>
                    <a:pt x="96" y="195"/>
                  </a:cubicBezTo>
                  <a:cubicBezTo>
                    <a:pt x="64" y="173"/>
                    <a:pt x="34" y="147"/>
                    <a:pt x="2" y="125"/>
                  </a:cubicBezTo>
                  <a:cubicBezTo>
                    <a:pt x="0" y="124"/>
                    <a:pt x="11" y="115"/>
                    <a:pt x="24" y="85"/>
                  </a:cubicBezTo>
                </a:path>
              </a:pathLst>
            </a:custGeom>
            <a:solidFill>
              <a:srgbClr val="4764A8"/>
            </a:solidFill>
          </p:spPr>
          <p:txBody>
            <a:bodyPr vert="horz" wrap="square" lIns="91440" tIns="45720" rIns="91440" bIns="45720" anchor="t">
              <a:prstTxWarp prst="textNoShape">
                <a:avLst/>
              </a:prstTxWarp>
              <a:normAutofit/>
            </a:bodyPr>
            <a:lstStyle/>
            <a:p>
              <a:pPr marL="0" algn="l"/>
              <a:endParaRPr/>
            </a:p>
          </p:txBody>
        </p:sp>
        <p:sp>
          <p:nvSpPr>
            <p:cNvPr id="36" name="Freeform 36"/>
            <p:cNvSpPr/>
            <p:nvPr/>
          </p:nvSpPr>
          <p:spPr>
            <a:xfrm>
              <a:off x="9856102" y="2054720"/>
              <a:ext cx="507649" cy="716170"/>
            </a:xfrm>
            <a:custGeom>
              <a:avLst/>
              <a:gdLst/>
              <a:ahLst/>
              <a:cxnLst/>
              <a:rect l="l" t="t" r="r" b="b"/>
              <a:pathLst>
                <a:path w="134" h="189">
                  <a:moveTo>
                    <a:pt x="37" y="185"/>
                  </a:moveTo>
                  <a:cubicBezTo>
                    <a:pt x="31" y="183"/>
                    <a:pt x="25" y="181"/>
                    <a:pt x="20" y="177"/>
                  </a:cubicBezTo>
                  <a:cubicBezTo>
                    <a:pt x="14" y="173"/>
                    <a:pt x="9" y="167"/>
                    <a:pt x="6" y="161"/>
                  </a:cubicBezTo>
                  <a:cubicBezTo>
                    <a:pt x="4" y="157"/>
                    <a:pt x="4" y="148"/>
                    <a:pt x="0" y="147"/>
                  </a:cubicBezTo>
                  <a:cubicBezTo>
                    <a:pt x="4" y="150"/>
                    <a:pt x="12" y="151"/>
                    <a:pt x="17" y="150"/>
                  </a:cubicBezTo>
                  <a:cubicBezTo>
                    <a:pt x="22" y="148"/>
                    <a:pt x="25" y="143"/>
                    <a:pt x="27" y="139"/>
                  </a:cubicBezTo>
                  <a:cubicBezTo>
                    <a:pt x="31" y="133"/>
                    <a:pt x="34" y="128"/>
                    <a:pt x="36" y="122"/>
                  </a:cubicBezTo>
                  <a:cubicBezTo>
                    <a:pt x="36" y="122"/>
                    <a:pt x="36" y="122"/>
                    <a:pt x="36" y="121"/>
                  </a:cubicBezTo>
                  <a:cubicBezTo>
                    <a:pt x="36" y="120"/>
                    <a:pt x="33" y="118"/>
                    <a:pt x="32" y="118"/>
                  </a:cubicBezTo>
                  <a:cubicBezTo>
                    <a:pt x="30" y="117"/>
                    <a:pt x="28" y="116"/>
                    <a:pt x="26" y="115"/>
                  </a:cubicBezTo>
                  <a:cubicBezTo>
                    <a:pt x="22" y="112"/>
                    <a:pt x="18" y="108"/>
                    <a:pt x="15" y="103"/>
                  </a:cubicBezTo>
                  <a:cubicBezTo>
                    <a:pt x="12" y="97"/>
                    <a:pt x="11" y="91"/>
                    <a:pt x="11" y="84"/>
                  </a:cubicBezTo>
                  <a:cubicBezTo>
                    <a:pt x="8" y="55"/>
                    <a:pt x="18" y="26"/>
                    <a:pt x="39" y="6"/>
                  </a:cubicBezTo>
                  <a:cubicBezTo>
                    <a:pt x="41" y="5"/>
                    <a:pt x="43" y="3"/>
                    <a:pt x="45" y="3"/>
                  </a:cubicBezTo>
                  <a:cubicBezTo>
                    <a:pt x="53" y="0"/>
                    <a:pt x="60" y="8"/>
                    <a:pt x="67" y="9"/>
                  </a:cubicBezTo>
                  <a:cubicBezTo>
                    <a:pt x="74" y="11"/>
                    <a:pt x="81" y="13"/>
                    <a:pt x="88" y="16"/>
                  </a:cubicBezTo>
                  <a:cubicBezTo>
                    <a:pt x="97" y="19"/>
                    <a:pt x="105" y="21"/>
                    <a:pt x="114" y="24"/>
                  </a:cubicBezTo>
                  <a:cubicBezTo>
                    <a:pt x="119" y="27"/>
                    <a:pt x="130" y="30"/>
                    <a:pt x="132" y="36"/>
                  </a:cubicBezTo>
                  <a:cubicBezTo>
                    <a:pt x="134" y="42"/>
                    <a:pt x="128" y="49"/>
                    <a:pt x="126" y="55"/>
                  </a:cubicBezTo>
                  <a:cubicBezTo>
                    <a:pt x="124" y="62"/>
                    <a:pt x="122" y="68"/>
                    <a:pt x="119" y="75"/>
                  </a:cubicBezTo>
                  <a:cubicBezTo>
                    <a:pt x="113" y="90"/>
                    <a:pt x="108" y="105"/>
                    <a:pt x="104" y="120"/>
                  </a:cubicBezTo>
                  <a:cubicBezTo>
                    <a:pt x="100" y="131"/>
                    <a:pt x="97" y="142"/>
                    <a:pt x="95" y="154"/>
                  </a:cubicBezTo>
                  <a:cubicBezTo>
                    <a:pt x="94" y="159"/>
                    <a:pt x="94" y="164"/>
                    <a:pt x="95" y="168"/>
                  </a:cubicBezTo>
                  <a:cubicBezTo>
                    <a:pt x="96" y="170"/>
                    <a:pt x="97" y="172"/>
                    <a:pt x="99" y="173"/>
                  </a:cubicBezTo>
                  <a:cubicBezTo>
                    <a:pt x="100" y="174"/>
                    <a:pt x="103" y="176"/>
                    <a:pt x="104" y="176"/>
                  </a:cubicBezTo>
                  <a:cubicBezTo>
                    <a:pt x="101" y="178"/>
                    <a:pt x="96" y="181"/>
                    <a:pt x="92" y="182"/>
                  </a:cubicBezTo>
                  <a:cubicBezTo>
                    <a:pt x="89" y="183"/>
                    <a:pt x="85" y="184"/>
                    <a:pt x="82" y="185"/>
                  </a:cubicBezTo>
                  <a:cubicBezTo>
                    <a:pt x="67" y="188"/>
                    <a:pt x="52" y="189"/>
                    <a:pt x="37" y="185"/>
                  </a:cubicBezTo>
                  <a:close/>
                </a:path>
              </a:pathLst>
            </a:custGeom>
            <a:solidFill>
              <a:srgbClr val="FFFFFF"/>
            </a:solidFill>
            <a:ln w="9525" cap="flat">
              <a:solidFill>
                <a:srgbClr val="222221"/>
              </a:solidFill>
              <a:prstDash val="solid"/>
            </a:ln>
          </p:spPr>
          <p:txBody>
            <a:bodyPr vert="horz" wrap="square" lIns="91440" tIns="45720" rIns="91440" bIns="45720" anchor="t">
              <a:prstTxWarp prst="textNoShape">
                <a:avLst/>
              </a:prstTxWarp>
              <a:normAutofit/>
            </a:bodyPr>
            <a:lstStyle/>
            <a:p>
              <a:pPr marL="0" algn="l"/>
              <a:endParaRPr/>
            </a:p>
          </p:txBody>
        </p:sp>
        <p:sp>
          <p:nvSpPr>
            <p:cNvPr id="37" name="Freeform 37"/>
            <p:cNvSpPr/>
            <p:nvPr/>
          </p:nvSpPr>
          <p:spPr>
            <a:xfrm>
              <a:off x="9904508" y="1925636"/>
              <a:ext cx="542403" cy="481585"/>
            </a:xfrm>
            <a:custGeom>
              <a:avLst/>
              <a:gdLst/>
              <a:ahLst/>
              <a:cxnLst/>
              <a:rect l="l" t="t" r="r" b="b"/>
              <a:pathLst>
                <a:path w="143" h="127">
                  <a:moveTo>
                    <a:pt x="98" y="118"/>
                  </a:moveTo>
                  <a:cubicBezTo>
                    <a:pt x="102" y="117"/>
                    <a:pt x="106" y="116"/>
                    <a:pt x="108" y="112"/>
                  </a:cubicBezTo>
                  <a:cubicBezTo>
                    <a:pt x="113" y="127"/>
                    <a:pt x="136" y="120"/>
                    <a:pt x="137" y="106"/>
                  </a:cubicBezTo>
                  <a:cubicBezTo>
                    <a:pt x="137" y="100"/>
                    <a:pt x="132" y="93"/>
                    <a:pt x="126" y="92"/>
                  </a:cubicBezTo>
                  <a:cubicBezTo>
                    <a:pt x="130" y="91"/>
                    <a:pt x="135" y="89"/>
                    <a:pt x="138" y="86"/>
                  </a:cubicBezTo>
                  <a:cubicBezTo>
                    <a:pt x="141" y="83"/>
                    <a:pt x="143" y="79"/>
                    <a:pt x="142" y="74"/>
                  </a:cubicBezTo>
                  <a:cubicBezTo>
                    <a:pt x="141" y="68"/>
                    <a:pt x="132" y="65"/>
                    <a:pt x="126" y="66"/>
                  </a:cubicBezTo>
                  <a:cubicBezTo>
                    <a:pt x="132" y="63"/>
                    <a:pt x="136" y="52"/>
                    <a:pt x="133" y="46"/>
                  </a:cubicBezTo>
                  <a:cubicBezTo>
                    <a:pt x="130" y="42"/>
                    <a:pt x="126" y="40"/>
                    <a:pt x="121" y="40"/>
                  </a:cubicBezTo>
                  <a:cubicBezTo>
                    <a:pt x="119" y="40"/>
                    <a:pt x="111" y="40"/>
                    <a:pt x="110" y="42"/>
                  </a:cubicBezTo>
                  <a:cubicBezTo>
                    <a:pt x="113" y="34"/>
                    <a:pt x="110" y="24"/>
                    <a:pt x="103" y="20"/>
                  </a:cubicBezTo>
                  <a:cubicBezTo>
                    <a:pt x="95" y="16"/>
                    <a:pt x="84" y="18"/>
                    <a:pt x="80" y="25"/>
                  </a:cubicBezTo>
                  <a:cubicBezTo>
                    <a:pt x="80" y="15"/>
                    <a:pt x="74" y="5"/>
                    <a:pt x="65" y="2"/>
                  </a:cubicBezTo>
                  <a:cubicBezTo>
                    <a:pt x="57" y="0"/>
                    <a:pt x="39" y="6"/>
                    <a:pt x="41" y="17"/>
                  </a:cubicBezTo>
                  <a:cubicBezTo>
                    <a:pt x="36" y="14"/>
                    <a:pt x="31" y="12"/>
                    <a:pt x="25" y="12"/>
                  </a:cubicBezTo>
                  <a:cubicBezTo>
                    <a:pt x="19" y="12"/>
                    <a:pt x="13" y="15"/>
                    <a:pt x="11" y="20"/>
                  </a:cubicBezTo>
                  <a:cubicBezTo>
                    <a:pt x="9" y="26"/>
                    <a:pt x="12" y="33"/>
                    <a:pt x="18" y="34"/>
                  </a:cubicBezTo>
                  <a:cubicBezTo>
                    <a:pt x="14" y="34"/>
                    <a:pt x="10" y="35"/>
                    <a:pt x="6" y="37"/>
                  </a:cubicBezTo>
                  <a:cubicBezTo>
                    <a:pt x="2" y="39"/>
                    <a:pt x="0" y="43"/>
                    <a:pt x="0" y="47"/>
                  </a:cubicBezTo>
                  <a:cubicBezTo>
                    <a:pt x="0" y="50"/>
                    <a:pt x="1" y="52"/>
                    <a:pt x="3" y="54"/>
                  </a:cubicBezTo>
                  <a:cubicBezTo>
                    <a:pt x="5" y="57"/>
                    <a:pt x="9" y="59"/>
                    <a:pt x="13" y="59"/>
                  </a:cubicBezTo>
                  <a:cubicBezTo>
                    <a:pt x="19" y="60"/>
                    <a:pt x="24" y="59"/>
                    <a:pt x="29" y="57"/>
                  </a:cubicBezTo>
                  <a:cubicBezTo>
                    <a:pt x="25" y="62"/>
                    <a:pt x="26" y="69"/>
                    <a:pt x="30" y="73"/>
                  </a:cubicBezTo>
                  <a:cubicBezTo>
                    <a:pt x="35" y="77"/>
                    <a:pt x="41" y="78"/>
                    <a:pt x="47" y="77"/>
                  </a:cubicBezTo>
                  <a:cubicBezTo>
                    <a:pt x="53" y="76"/>
                    <a:pt x="58" y="73"/>
                    <a:pt x="63" y="70"/>
                  </a:cubicBezTo>
                  <a:cubicBezTo>
                    <a:pt x="59" y="75"/>
                    <a:pt x="62" y="83"/>
                    <a:pt x="67" y="86"/>
                  </a:cubicBezTo>
                  <a:cubicBezTo>
                    <a:pt x="73" y="90"/>
                    <a:pt x="80" y="89"/>
                    <a:pt x="85" y="87"/>
                  </a:cubicBezTo>
                  <a:cubicBezTo>
                    <a:pt x="79" y="89"/>
                    <a:pt x="81" y="105"/>
                    <a:pt x="82" y="110"/>
                  </a:cubicBezTo>
                  <a:cubicBezTo>
                    <a:pt x="83" y="112"/>
                    <a:pt x="85" y="115"/>
                    <a:pt x="88" y="116"/>
                  </a:cubicBezTo>
                  <a:cubicBezTo>
                    <a:pt x="91" y="118"/>
                    <a:pt x="94" y="118"/>
                    <a:pt x="97" y="118"/>
                  </a:cubicBezTo>
                  <a:cubicBezTo>
                    <a:pt x="97" y="118"/>
                    <a:pt x="98" y="118"/>
                    <a:pt x="98" y="118"/>
                  </a:cubicBezTo>
                  <a:close/>
                </a:path>
              </a:pathLst>
            </a:custGeom>
            <a:solidFill>
              <a:srgbClr val="000000"/>
            </a:solidFill>
            <a:ln w="9525">
              <a:solidFill>
                <a:srgbClr val="FFFFFF"/>
              </a:solidFill>
            </a:ln>
          </p:spPr>
          <p:txBody>
            <a:bodyPr vert="horz" wrap="square" lIns="91440" tIns="45720" rIns="91440" bIns="45720" anchor="t">
              <a:prstTxWarp prst="textNoShape">
                <a:avLst/>
              </a:prstTxWarp>
              <a:normAutofit/>
            </a:bodyPr>
            <a:lstStyle/>
            <a:p>
              <a:pPr marL="0" algn="l"/>
              <a:endParaRPr/>
            </a:p>
          </p:txBody>
        </p:sp>
        <p:sp>
          <p:nvSpPr>
            <p:cNvPr id="38" name="Freeform 38"/>
            <p:cNvSpPr/>
            <p:nvPr/>
          </p:nvSpPr>
          <p:spPr>
            <a:xfrm>
              <a:off x="9972774" y="2508998"/>
              <a:ext cx="103020" cy="49648"/>
            </a:xfrm>
            <a:custGeom>
              <a:avLst/>
              <a:gdLst/>
              <a:ahLst/>
              <a:cxnLst/>
              <a:rect l="l" t="t" r="r" b="b"/>
              <a:pathLst>
                <a:path w="27" h="13">
                  <a:moveTo>
                    <a:pt x="5" y="0"/>
                  </a:moveTo>
                  <a:cubicBezTo>
                    <a:pt x="5" y="1"/>
                    <a:pt x="5" y="2"/>
                    <a:pt x="5" y="2"/>
                  </a:cubicBezTo>
                  <a:cubicBezTo>
                    <a:pt x="4" y="3"/>
                    <a:pt x="4" y="3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6"/>
                    <a:pt x="3" y="7"/>
                    <a:pt x="2" y="8"/>
                  </a:cubicBezTo>
                  <a:cubicBezTo>
                    <a:pt x="2" y="8"/>
                    <a:pt x="2" y="9"/>
                    <a:pt x="2" y="9"/>
                  </a:cubicBezTo>
                  <a:cubicBezTo>
                    <a:pt x="2" y="10"/>
                    <a:pt x="1" y="12"/>
                    <a:pt x="0" y="13"/>
                  </a:cubicBezTo>
                  <a:cubicBezTo>
                    <a:pt x="7" y="13"/>
                    <a:pt x="16" y="13"/>
                    <a:pt x="22" y="7"/>
                  </a:cubicBezTo>
                  <a:cubicBezTo>
                    <a:pt x="24" y="5"/>
                    <a:pt x="26" y="3"/>
                    <a:pt x="27" y="1"/>
                  </a:cubicBezTo>
                  <a:cubicBezTo>
                    <a:pt x="20" y="3"/>
                    <a:pt x="13" y="3"/>
                    <a:pt x="5" y="0"/>
                  </a:cubicBezTo>
                  <a:close/>
                </a:path>
              </a:pathLst>
            </a:custGeom>
            <a:solidFill>
              <a:srgbClr val="000000"/>
            </a:solidFill>
          </p:spPr>
          <p:txBody>
            <a:bodyPr vert="horz" wrap="square" lIns="91440" tIns="45720" rIns="91440" bIns="45720" anchor="t">
              <a:prstTxWarp prst="textNoShape">
                <a:avLst/>
              </a:prstTxWarp>
              <a:normAutofit fontScale="25000" lnSpcReduction="20000"/>
            </a:bodyPr>
            <a:lstStyle/>
            <a:p>
              <a:pPr marL="0" algn="l"/>
              <a:endParaRPr/>
            </a:p>
          </p:txBody>
        </p:sp>
        <p:sp>
          <p:nvSpPr>
            <p:cNvPr id="39" name="Freeform 39"/>
            <p:cNvSpPr/>
            <p:nvPr/>
          </p:nvSpPr>
          <p:spPr>
            <a:xfrm>
              <a:off x="9928091" y="2365019"/>
              <a:ext cx="79437" cy="49648"/>
            </a:xfrm>
            <a:custGeom>
              <a:avLst/>
              <a:gdLst/>
              <a:ahLst/>
              <a:cxnLst/>
              <a:rect l="l" t="t" r="r" b="b"/>
              <a:pathLst>
                <a:path w="21" h="13">
                  <a:moveTo>
                    <a:pt x="0" y="0"/>
                  </a:moveTo>
                  <a:cubicBezTo>
                    <a:pt x="0" y="5"/>
                    <a:pt x="3" y="10"/>
                    <a:pt x="8" y="11"/>
                  </a:cubicBezTo>
                  <a:cubicBezTo>
                    <a:pt x="13" y="13"/>
                    <a:pt x="18" y="11"/>
                    <a:pt x="21" y="7"/>
                  </a:cubicBezTo>
                </a:path>
              </a:pathLst>
            </a:custGeom>
            <a:noFill/>
            <a:ln w="9525" cap="flat">
              <a:solidFill>
                <a:srgbClr val="222221"/>
              </a:solidFill>
              <a:prstDash val="solid"/>
            </a:ln>
          </p:spPr>
          <p:txBody>
            <a:bodyPr vert="horz" wrap="square" lIns="91440" tIns="45720" rIns="91440" bIns="45720" anchor="t">
              <a:prstTxWarp prst="textNoShape">
                <a:avLst/>
              </a:prstTxWarp>
              <a:normAutofit fontScale="25000" lnSpcReduction="20000"/>
            </a:bodyPr>
            <a:lstStyle/>
            <a:p>
              <a:pPr marL="0" algn="l"/>
              <a:endParaRPr/>
            </a:p>
          </p:txBody>
        </p:sp>
        <p:sp>
          <p:nvSpPr>
            <p:cNvPr id="40" name="Freeform 40"/>
            <p:cNvSpPr/>
            <p:nvPr/>
          </p:nvSpPr>
          <p:spPr>
            <a:xfrm>
              <a:off x="10197431" y="2315371"/>
              <a:ext cx="121637" cy="121637"/>
            </a:xfrm>
            <a:custGeom>
              <a:avLst/>
              <a:gdLst/>
              <a:ahLst/>
              <a:cxnLst/>
              <a:rect l="l" t="t" r="r" b="b"/>
              <a:pathLst>
                <a:path w="32" h="32">
                  <a:moveTo>
                    <a:pt x="0" y="6"/>
                  </a:moveTo>
                  <a:cubicBezTo>
                    <a:pt x="5" y="2"/>
                    <a:pt x="10" y="0"/>
                    <a:pt x="16" y="0"/>
                  </a:cubicBezTo>
                  <a:cubicBezTo>
                    <a:pt x="22" y="1"/>
                    <a:pt x="28" y="4"/>
                    <a:pt x="30" y="9"/>
                  </a:cubicBezTo>
                  <a:cubicBezTo>
                    <a:pt x="32" y="14"/>
                    <a:pt x="31" y="19"/>
                    <a:pt x="28" y="24"/>
                  </a:cubicBezTo>
                  <a:cubicBezTo>
                    <a:pt x="26" y="28"/>
                    <a:pt x="21" y="31"/>
                    <a:pt x="16" y="31"/>
                  </a:cubicBezTo>
                  <a:cubicBezTo>
                    <a:pt x="11" y="32"/>
                    <a:pt x="7" y="31"/>
                    <a:pt x="4" y="28"/>
                  </a:cubicBezTo>
                </a:path>
              </a:pathLst>
            </a:custGeom>
            <a:solidFill>
              <a:srgbClr val="FFFFFF"/>
            </a:solidFill>
            <a:ln w="9525" cap="flat">
              <a:solidFill>
                <a:srgbClr val="222221"/>
              </a:solidFill>
              <a:prstDash val="solid"/>
            </a:ln>
          </p:spPr>
          <p:txBody>
            <a:bodyPr vert="horz" wrap="square" lIns="91440" tIns="45720" rIns="91440" bIns="45720" anchor="t">
              <a:prstTxWarp prst="textNoShape">
                <a:avLst/>
              </a:prstTxWarp>
              <a:normAutofit fontScale="25000" lnSpcReduction="20000"/>
            </a:bodyPr>
            <a:lstStyle/>
            <a:p>
              <a:pPr marL="0" algn="l"/>
              <a:endParaRPr/>
            </a:p>
          </p:txBody>
        </p:sp>
        <p:sp>
          <p:nvSpPr>
            <p:cNvPr id="41" name="Freeform 41"/>
            <p:cNvSpPr/>
            <p:nvPr/>
          </p:nvSpPr>
          <p:spPr>
            <a:xfrm>
              <a:off x="10197431" y="2315371"/>
              <a:ext cx="121637" cy="121637"/>
            </a:xfrm>
            <a:custGeom>
              <a:avLst/>
              <a:gdLst/>
              <a:ahLst/>
              <a:cxnLst/>
              <a:rect l="l" t="t" r="r" b="b"/>
              <a:pathLst>
                <a:path w="32" h="32">
                  <a:moveTo>
                    <a:pt x="0" y="6"/>
                  </a:moveTo>
                  <a:cubicBezTo>
                    <a:pt x="5" y="2"/>
                    <a:pt x="10" y="0"/>
                    <a:pt x="16" y="0"/>
                  </a:cubicBezTo>
                  <a:cubicBezTo>
                    <a:pt x="22" y="1"/>
                    <a:pt x="28" y="4"/>
                    <a:pt x="30" y="9"/>
                  </a:cubicBezTo>
                  <a:cubicBezTo>
                    <a:pt x="32" y="14"/>
                    <a:pt x="31" y="19"/>
                    <a:pt x="28" y="24"/>
                  </a:cubicBezTo>
                  <a:cubicBezTo>
                    <a:pt x="26" y="28"/>
                    <a:pt x="21" y="31"/>
                    <a:pt x="16" y="31"/>
                  </a:cubicBezTo>
                  <a:cubicBezTo>
                    <a:pt x="11" y="32"/>
                    <a:pt x="7" y="31"/>
                    <a:pt x="4" y="28"/>
                  </a:cubicBezTo>
                </a:path>
              </a:pathLst>
            </a:custGeom>
            <a:noFill/>
            <a:ln w="9525" cap="flat">
              <a:solidFill>
                <a:srgbClr val="222221"/>
              </a:solidFill>
              <a:prstDash val="solid"/>
            </a:ln>
          </p:spPr>
          <p:txBody>
            <a:bodyPr vert="horz" wrap="square" lIns="91440" tIns="45720" rIns="91440" bIns="45720" anchor="t">
              <a:prstTxWarp prst="textNoShape">
                <a:avLst/>
              </a:prstTxWarp>
              <a:normAutofit fontScale="25000" lnSpcReduction="20000"/>
            </a:bodyPr>
            <a:lstStyle/>
            <a:p>
              <a:pPr marL="0" algn="l"/>
              <a:endParaRPr/>
            </a:p>
          </p:txBody>
        </p:sp>
        <p:sp>
          <p:nvSpPr>
            <p:cNvPr id="42" name="Freeform 42"/>
            <p:cNvSpPr/>
            <p:nvPr/>
          </p:nvSpPr>
          <p:spPr>
            <a:xfrm>
              <a:off x="10212325" y="2338955"/>
              <a:ext cx="57095" cy="26066"/>
            </a:xfrm>
            <a:custGeom>
              <a:avLst/>
              <a:gdLst/>
              <a:ahLst/>
              <a:cxnLst/>
              <a:rect l="l" t="t" r="r" b="b"/>
              <a:pathLst>
                <a:path w="15" h="7">
                  <a:moveTo>
                    <a:pt x="15" y="0"/>
                  </a:moveTo>
                  <a:cubicBezTo>
                    <a:pt x="12" y="0"/>
                    <a:pt x="10" y="1"/>
                    <a:pt x="7" y="2"/>
                  </a:cubicBezTo>
                  <a:cubicBezTo>
                    <a:pt x="4" y="4"/>
                    <a:pt x="2" y="5"/>
                    <a:pt x="0" y="7"/>
                  </a:cubicBezTo>
                </a:path>
              </a:pathLst>
            </a:custGeom>
            <a:solidFill>
              <a:srgbClr val="FFFFFF"/>
            </a:solidFill>
            <a:ln w="9525" cap="flat">
              <a:solidFill>
                <a:srgbClr val="222221"/>
              </a:solidFill>
              <a:prstDash val="solid"/>
            </a:ln>
          </p:spPr>
          <p:txBody>
            <a:bodyPr vert="horz" wrap="square" lIns="91440" tIns="45720" rIns="91440" bIns="45720" anchor="t">
              <a:prstTxWarp prst="textNoShape">
                <a:avLst/>
              </a:prstTxWarp>
              <a:normAutofit fontScale="25000" lnSpcReduction="20000"/>
            </a:bodyPr>
            <a:lstStyle/>
            <a:p>
              <a:pPr marL="0" algn="l"/>
              <a:endParaRPr/>
            </a:p>
          </p:txBody>
        </p:sp>
        <p:sp>
          <p:nvSpPr>
            <p:cNvPr id="43" name="Freeform 43"/>
            <p:cNvSpPr/>
            <p:nvPr/>
          </p:nvSpPr>
          <p:spPr>
            <a:xfrm>
              <a:off x="10212325" y="2338955"/>
              <a:ext cx="57095" cy="26066"/>
            </a:xfrm>
            <a:custGeom>
              <a:avLst/>
              <a:gdLst/>
              <a:ahLst/>
              <a:cxnLst/>
              <a:rect l="l" t="t" r="r" b="b"/>
              <a:pathLst>
                <a:path w="15" h="7">
                  <a:moveTo>
                    <a:pt x="15" y="0"/>
                  </a:moveTo>
                  <a:cubicBezTo>
                    <a:pt x="12" y="0"/>
                    <a:pt x="10" y="1"/>
                    <a:pt x="7" y="2"/>
                  </a:cubicBezTo>
                  <a:cubicBezTo>
                    <a:pt x="4" y="4"/>
                    <a:pt x="2" y="5"/>
                    <a:pt x="0" y="7"/>
                  </a:cubicBezTo>
                </a:path>
              </a:pathLst>
            </a:custGeom>
            <a:noFill/>
            <a:ln w="9525" cap="flat">
              <a:solidFill>
                <a:srgbClr val="222221"/>
              </a:solidFill>
              <a:prstDash val="solid"/>
            </a:ln>
          </p:spPr>
          <p:txBody>
            <a:bodyPr vert="horz" wrap="square" lIns="91440" tIns="45720" rIns="91440" bIns="45720" anchor="t">
              <a:prstTxWarp prst="textNoShape">
                <a:avLst/>
              </a:prstTxWarp>
              <a:normAutofit fontScale="25000" lnSpcReduction="20000"/>
            </a:bodyPr>
            <a:lstStyle/>
            <a:p>
              <a:pPr marL="0" algn="l"/>
              <a:endParaRPr/>
            </a:p>
          </p:txBody>
        </p:sp>
        <p:sp>
          <p:nvSpPr>
            <p:cNvPr id="44" name="Freeform 44"/>
            <p:cNvSpPr/>
            <p:nvPr/>
          </p:nvSpPr>
          <p:spPr>
            <a:xfrm>
              <a:off x="9439060" y="2827986"/>
              <a:ext cx="86884" cy="110467"/>
            </a:xfrm>
            <a:custGeom>
              <a:avLst/>
              <a:gdLst/>
              <a:ahLst/>
              <a:cxnLst/>
              <a:rect l="l" t="t" r="r" b="b"/>
              <a:pathLst>
                <a:path w="23" h="29">
                  <a:moveTo>
                    <a:pt x="0" y="29"/>
                  </a:moveTo>
                  <a:cubicBezTo>
                    <a:pt x="5" y="23"/>
                    <a:pt x="10" y="16"/>
                    <a:pt x="16" y="10"/>
                  </a:cubicBezTo>
                  <a:cubicBezTo>
                    <a:pt x="18" y="7"/>
                    <a:pt x="21" y="3"/>
                    <a:pt x="23" y="0"/>
                  </a:cubicBezTo>
                </a:path>
              </a:pathLst>
            </a:custGeom>
            <a:solidFill>
              <a:srgbClr val="7696EA"/>
            </a:solidFill>
            <a:ln w="9525" cap="flat">
              <a:solidFill>
                <a:srgbClr val="000000"/>
              </a:solidFill>
              <a:prstDash val="solid"/>
            </a:ln>
          </p:spPr>
          <p:txBody>
            <a:bodyPr vert="horz" wrap="square" lIns="91440" tIns="45720" rIns="91440" bIns="45720" anchor="t">
              <a:prstTxWarp prst="textNoShape">
                <a:avLst/>
              </a:prstTxWarp>
              <a:normAutofit fontScale="25000" lnSpcReduction="20000"/>
            </a:bodyPr>
            <a:lstStyle/>
            <a:p>
              <a:pPr marL="0" algn="l"/>
              <a:endParaRPr/>
            </a:p>
          </p:txBody>
        </p:sp>
        <p:sp>
          <p:nvSpPr>
            <p:cNvPr id="45" name="Freeform 45"/>
            <p:cNvSpPr/>
            <p:nvPr/>
          </p:nvSpPr>
          <p:spPr>
            <a:xfrm>
              <a:off x="9439060" y="2827986"/>
              <a:ext cx="86884" cy="110467"/>
            </a:xfrm>
            <a:custGeom>
              <a:avLst/>
              <a:gdLst/>
              <a:ahLst/>
              <a:cxnLst/>
              <a:rect l="l" t="t" r="r" b="b"/>
              <a:pathLst>
                <a:path w="23" h="29">
                  <a:moveTo>
                    <a:pt x="0" y="29"/>
                  </a:moveTo>
                  <a:cubicBezTo>
                    <a:pt x="5" y="23"/>
                    <a:pt x="10" y="16"/>
                    <a:pt x="16" y="10"/>
                  </a:cubicBezTo>
                  <a:cubicBezTo>
                    <a:pt x="18" y="7"/>
                    <a:pt x="21" y="3"/>
                    <a:pt x="23" y="0"/>
                  </a:cubicBezTo>
                </a:path>
              </a:pathLst>
            </a:custGeom>
            <a:noFill/>
            <a:ln w="9525" cap="flat">
              <a:solidFill>
                <a:srgbClr val="000000"/>
              </a:solidFill>
              <a:prstDash val="solid"/>
            </a:ln>
          </p:spPr>
          <p:txBody>
            <a:bodyPr vert="horz" wrap="square" lIns="91440" tIns="45720" rIns="91440" bIns="45720" anchor="t">
              <a:prstTxWarp prst="textNoShape">
                <a:avLst/>
              </a:prstTxWarp>
              <a:normAutofit fontScale="25000" lnSpcReduction="20000"/>
            </a:bodyPr>
            <a:lstStyle/>
            <a:p>
              <a:pPr marL="0" algn="l"/>
              <a:endParaRPr/>
            </a:p>
          </p:txBody>
        </p:sp>
        <p:sp>
          <p:nvSpPr>
            <p:cNvPr id="46" name="Freeform 46"/>
            <p:cNvSpPr/>
            <p:nvPr/>
          </p:nvSpPr>
          <p:spPr>
            <a:xfrm>
              <a:off x="7727452" y="3329429"/>
              <a:ext cx="1370280" cy="780712"/>
            </a:xfrm>
            <a:custGeom>
              <a:avLst/>
              <a:gdLst/>
              <a:ahLst/>
              <a:cxnLst/>
              <a:rect l="l" t="t" r="r" b="b"/>
              <a:pathLst>
                <a:path w="361" h="206">
                  <a:moveTo>
                    <a:pt x="361" y="40"/>
                  </a:moveTo>
                  <a:cubicBezTo>
                    <a:pt x="286" y="26"/>
                    <a:pt x="238" y="21"/>
                    <a:pt x="163" y="7"/>
                  </a:cubicBezTo>
                  <a:cubicBezTo>
                    <a:pt x="130" y="0"/>
                    <a:pt x="92" y="13"/>
                    <a:pt x="69" y="38"/>
                  </a:cubicBezTo>
                  <a:cubicBezTo>
                    <a:pt x="46" y="63"/>
                    <a:pt x="34" y="95"/>
                    <a:pt x="23" y="128"/>
                  </a:cubicBezTo>
                  <a:cubicBezTo>
                    <a:pt x="15" y="153"/>
                    <a:pt x="7" y="179"/>
                    <a:pt x="0" y="206"/>
                  </a:cubicBezTo>
                </a:path>
              </a:pathLst>
            </a:custGeom>
            <a:noFill/>
            <a:ln w="9525" cap="flat">
              <a:solidFill>
                <a:srgbClr val="222221"/>
              </a:solidFill>
              <a:prstDash val="solid"/>
            </a:ln>
          </p:spPr>
          <p:txBody>
            <a:bodyPr vert="horz" wrap="square" lIns="91440" tIns="45720" rIns="91440" bIns="45720" anchor="t">
              <a:prstTxWarp prst="textNoShape">
                <a:avLst/>
              </a:prstTxWarp>
              <a:normAutofit/>
            </a:bodyPr>
            <a:lstStyle/>
            <a:p>
              <a:pPr marL="0" algn="l"/>
              <a:endParaRPr/>
            </a:p>
          </p:txBody>
        </p:sp>
        <p:sp>
          <p:nvSpPr>
            <p:cNvPr id="47" name="Freeform 47"/>
            <p:cNvSpPr/>
            <p:nvPr/>
          </p:nvSpPr>
          <p:spPr>
            <a:xfrm>
              <a:off x="8258684" y="3855696"/>
              <a:ext cx="38477" cy="167562"/>
            </a:xfrm>
            <a:custGeom>
              <a:avLst/>
              <a:gdLst/>
              <a:ahLst/>
              <a:cxnLst/>
              <a:rect l="l" t="t" r="r" b="b"/>
              <a:pathLst>
                <a:path w="10" h="44">
                  <a:moveTo>
                    <a:pt x="10" y="44"/>
                  </a:moveTo>
                  <a:cubicBezTo>
                    <a:pt x="7" y="29"/>
                    <a:pt x="4" y="14"/>
                    <a:pt x="0" y="0"/>
                  </a:cubicBezTo>
                </a:path>
              </a:pathLst>
            </a:custGeom>
            <a:noFill/>
            <a:ln w="9525" cap="flat">
              <a:solidFill>
                <a:srgbClr val="222221"/>
              </a:solidFill>
              <a:prstDash val="solid"/>
            </a:ln>
          </p:spPr>
          <p:txBody>
            <a:bodyPr vert="horz" wrap="square" lIns="91440" tIns="45720" rIns="91440" bIns="45720" anchor="t">
              <a:prstTxWarp prst="textNoShape">
                <a:avLst/>
              </a:prstTxWarp>
              <a:normAutofit fontScale="32500" lnSpcReduction="20000"/>
            </a:bodyPr>
            <a:lstStyle/>
            <a:p>
              <a:pPr marL="0" algn="l"/>
              <a:endParaRPr/>
            </a:p>
          </p:txBody>
        </p:sp>
        <p:sp>
          <p:nvSpPr>
            <p:cNvPr id="48" name="Freeform 48"/>
            <p:cNvSpPr/>
            <p:nvPr/>
          </p:nvSpPr>
          <p:spPr>
            <a:xfrm>
              <a:off x="9900785" y="2964517"/>
              <a:ext cx="167562" cy="239551"/>
            </a:xfrm>
            <a:custGeom>
              <a:avLst/>
              <a:gdLst/>
              <a:ahLst/>
              <a:cxnLst/>
              <a:rect l="l" t="t" r="r" b="b"/>
              <a:pathLst>
                <a:path w="44" h="63">
                  <a:moveTo>
                    <a:pt x="8" y="63"/>
                  </a:moveTo>
                  <a:cubicBezTo>
                    <a:pt x="5" y="61"/>
                    <a:pt x="3" y="60"/>
                    <a:pt x="0" y="58"/>
                  </a:cubicBezTo>
                  <a:cubicBezTo>
                    <a:pt x="14" y="42"/>
                    <a:pt x="27" y="26"/>
                    <a:pt x="40" y="9"/>
                  </a:cubicBezTo>
                  <a:cubicBezTo>
                    <a:pt x="42" y="7"/>
                    <a:pt x="44" y="4"/>
                    <a:pt x="44" y="0"/>
                  </a:cubicBezTo>
                </a:path>
              </a:pathLst>
            </a:custGeom>
            <a:noFill/>
            <a:ln w="9525" cap="flat">
              <a:solidFill>
                <a:srgbClr val="222221"/>
              </a:solidFill>
              <a:prstDash val="solid"/>
            </a:ln>
          </p:spPr>
          <p:txBody>
            <a:bodyPr vert="horz" wrap="square" lIns="91440" tIns="45720" rIns="91440" bIns="45720" anchor="t">
              <a:prstTxWarp prst="textNoShape">
                <a:avLst/>
              </a:prstTxWarp>
              <a:normAutofit fontScale="62500" lnSpcReduction="20000"/>
            </a:bodyPr>
            <a:lstStyle/>
            <a:p>
              <a:pPr marL="0" algn="l"/>
              <a:endParaRPr/>
            </a:p>
          </p:txBody>
        </p:sp>
        <p:sp>
          <p:nvSpPr>
            <p:cNvPr id="49" name="Freeform 49"/>
            <p:cNvSpPr/>
            <p:nvPr/>
          </p:nvSpPr>
          <p:spPr>
            <a:xfrm>
              <a:off x="9426648" y="2835433"/>
              <a:ext cx="95572" cy="91848"/>
            </a:xfrm>
            <a:custGeom>
              <a:avLst/>
              <a:gdLst/>
              <a:ahLst/>
              <a:cxnLst/>
              <a:rect l="l" t="t" r="r" b="b"/>
              <a:pathLst>
                <a:path w="25" h="24">
                  <a:moveTo>
                    <a:pt x="0" y="14"/>
                  </a:moveTo>
                  <a:cubicBezTo>
                    <a:pt x="1" y="14"/>
                    <a:pt x="1" y="13"/>
                    <a:pt x="1" y="12"/>
                  </a:cubicBezTo>
                  <a:cubicBezTo>
                    <a:pt x="2" y="11"/>
                    <a:pt x="4" y="9"/>
                    <a:pt x="6" y="8"/>
                  </a:cubicBezTo>
                  <a:cubicBezTo>
                    <a:pt x="9" y="8"/>
                    <a:pt x="11" y="9"/>
                    <a:pt x="12" y="6"/>
                  </a:cubicBezTo>
                  <a:cubicBezTo>
                    <a:pt x="13" y="3"/>
                    <a:pt x="15" y="1"/>
                    <a:pt x="18" y="1"/>
                  </a:cubicBezTo>
                  <a:cubicBezTo>
                    <a:pt x="19" y="1"/>
                    <a:pt x="20" y="1"/>
                    <a:pt x="21" y="1"/>
                  </a:cubicBezTo>
                  <a:cubicBezTo>
                    <a:pt x="22" y="1"/>
                    <a:pt x="23" y="0"/>
                    <a:pt x="24" y="0"/>
                  </a:cubicBezTo>
                  <a:cubicBezTo>
                    <a:pt x="25" y="1"/>
                    <a:pt x="23" y="3"/>
                    <a:pt x="22" y="4"/>
                  </a:cubicBezTo>
                  <a:cubicBezTo>
                    <a:pt x="21" y="7"/>
                    <a:pt x="19" y="9"/>
                    <a:pt x="17" y="12"/>
                  </a:cubicBezTo>
                  <a:cubicBezTo>
                    <a:pt x="16" y="14"/>
                    <a:pt x="14" y="16"/>
                    <a:pt x="12" y="18"/>
                  </a:cubicBezTo>
                  <a:cubicBezTo>
                    <a:pt x="11" y="19"/>
                    <a:pt x="6" y="24"/>
                    <a:pt x="6" y="24"/>
                  </a:cubicBezTo>
                  <a:cubicBezTo>
                    <a:pt x="5" y="22"/>
                    <a:pt x="3" y="21"/>
                    <a:pt x="1" y="19"/>
                  </a:cubicBezTo>
                  <a:cubicBezTo>
                    <a:pt x="0" y="18"/>
                    <a:pt x="0" y="16"/>
                    <a:pt x="0" y="14"/>
                  </a:cubicBezTo>
                  <a:close/>
                </a:path>
              </a:pathLst>
            </a:custGeom>
            <a:solidFill>
              <a:srgbClr val="000000"/>
            </a:solidFill>
          </p:spPr>
          <p:txBody>
            <a:bodyPr vert="horz" wrap="square" lIns="91440" tIns="45720" rIns="91440" bIns="45720" anchor="t">
              <a:prstTxWarp prst="textNoShape">
                <a:avLst/>
              </a:prstTxWarp>
              <a:normAutofit fontScale="25000" lnSpcReduction="20000"/>
            </a:bodyPr>
            <a:lstStyle/>
            <a:p>
              <a:pPr marL="0" algn="l"/>
              <a:endParaRPr/>
            </a:p>
          </p:txBody>
        </p:sp>
        <p:sp>
          <p:nvSpPr>
            <p:cNvPr id="50" name="Freeform 50"/>
            <p:cNvSpPr/>
            <p:nvPr/>
          </p:nvSpPr>
          <p:spPr>
            <a:xfrm>
              <a:off x="9856102" y="3560291"/>
              <a:ext cx="132808" cy="26066"/>
            </a:xfrm>
            <a:custGeom>
              <a:avLst/>
              <a:gdLst/>
              <a:ahLst/>
              <a:cxnLst/>
              <a:rect l="l" t="t" r="r" b="b"/>
              <a:pathLst>
                <a:path w="35" h="7">
                  <a:moveTo>
                    <a:pt x="0" y="5"/>
                  </a:moveTo>
                  <a:cubicBezTo>
                    <a:pt x="6" y="7"/>
                    <a:pt x="12" y="7"/>
                    <a:pt x="19" y="7"/>
                  </a:cubicBezTo>
                  <a:cubicBezTo>
                    <a:pt x="25" y="6"/>
                    <a:pt x="31" y="4"/>
                    <a:pt x="35" y="0"/>
                  </a:cubicBezTo>
                </a:path>
              </a:pathLst>
            </a:custGeom>
            <a:noFill/>
            <a:ln w="9525" cap="flat">
              <a:solidFill>
                <a:srgbClr val="222221"/>
              </a:solidFill>
              <a:prstDash val="solid"/>
            </a:ln>
          </p:spPr>
          <p:txBody>
            <a:bodyPr vert="horz" wrap="square" lIns="91440" tIns="45720" rIns="91440" bIns="45720" anchor="t">
              <a:prstTxWarp prst="textNoShape">
                <a:avLst/>
              </a:prstTxWarp>
              <a:normAutofit fontScale="25000" lnSpcReduction="20000"/>
            </a:bodyPr>
            <a:lstStyle/>
            <a:p>
              <a:pPr marL="0" algn="l"/>
              <a:endParaRPr/>
            </a:p>
          </p:txBody>
        </p:sp>
        <p:sp>
          <p:nvSpPr>
            <p:cNvPr id="51" name="Freeform 51"/>
            <p:cNvSpPr/>
            <p:nvPr/>
          </p:nvSpPr>
          <p:spPr>
            <a:xfrm>
              <a:off x="10007528" y="3518090"/>
              <a:ext cx="29789" cy="31030"/>
            </a:xfrm>
            <a:custGeom>
              <a:avLst/>
              <a:gdLst/>
              <a:ahLst/>
              <a:cxnLst/>
              <a:rect l="l" t="t" r="r" b="b"/>
              <a:pathLst>
                <a:path w="8" h="8">
                  <a:moveTo>
                    <a:pt x="0" y="8"/>
                  </a:moveTo>
                  <a:cubicBezTo>
                    <a:pt x="3" y="6"/>
                    <a:pt x="6" y="3"/>
                    <a:pt x="8" y="0"/>
                  </a:cubicBezTo>
                </a:path>
              </a:pathLst>
            </a:custGeom>
            <a:noFill/>
            <a:ln w="9525" cap="flat">
              <a:solidFill>
                <a:srgbClr val="222221"/>
              </a:solidFill>
              <a:prstDash val="solid"/>
            </a:ln>
          </p:spPr>
          <p:txBody>
            <a:bodyPr vert="horz" wrap="square" lIns="91440" tIns="45720" rIns="91440" bIns="45720" anchor="t">
              <a:prstTxWarp prst="textNoShape">
                <a:avLst/>
              </a:prstTxWarp>
              <a:normAutofit fontScale="25000" lnSpcReduction="20000"/>
            </a:bodyPr>
            <a:lstStyle/>
            <a:p>
              <a:pPr marL="0" algn="l"/>
              <a:endParaRPr/>
            </a:p>
          </p:txBody>
        </p:sp>
        <p:sp>
          <p:nvSpPr>
            <p:cNvPr id="52" name="Freeform 52"/>
            <p:cNvSpPr/>
            <p:nvPr/>
          </p:nvSpPr>
          <p:spPr>
            <a:xfrm>
              <a:off x="9878443" y="3261163"/>
              <a:ext cx="34753" cy="0"/>
            </a:xfrm>
            <a:custGeom>
              <a:avLst/>
              <a:gdLst/>
              <a:ahLst/>
              <a:cxnLst/>
              <a:rect l="l" t="t" r="r" b="b"/>
              <a:pathLst>
                <a:path w="9">
                  <a:moveTo>
                    <a:pt x="0" y="0"/>
                  </a:moveTo>
                  <a:cubicBezTo>
                    <a:pt x="3" y="0"/>
                    <a:pt x="6" y="0"/>
                    <a:pt x="9" y="0"/>
                  </a:cubicBezTo>
                </a:path>
              </a:pathLst>
            </a:custGeom>
            <a:noFill/>
            <a:ln w="9525" cap="flat">
              <a:solidFill>
                <a:srgbClr val="222221"/>
              </a:solidFill>
              <a:prstDash val="solid"/>
            </a:ln>
          </p:spPr>
          <p:txBody>
            <a:bodyPr vert="horz" wrap="square" lIns="91440" tIns="45720" rIns="91440" bIns="45720" anchor="t">
              <a:prstTxWarp prst="textNoShape">
                <a:avLst/>
              </a:prstTxWarp>
              <a:normAutofit fontScale="25000" lnSpcReduction="20000"/>
            </a:bodyPr>
            <a:lstStyle/>
            <a:p>
              <a:pPr marL="0" algn="l"/>
              <a:endParaRPr/>
            </a:p>
          </p:txBody>
        </p:sp>
        <p:sp>
          <p:nvSpPr>
            <p:cNvPr id="53" name="Freeform 53"/>
            <p:cNvSpPr/>
            <p:nvPr/>
          </p:nvSpPr>
          <p:spPr>
            <a:xfrm>
              <a:off x="9282670" y="3905344"/>
              <a:ext cx="224657" cy="57095"/>
            </a:xfrm>
            <a:custGeom>
              <a:avLst/>
              <a:gdLst/>
              <a:ahLst/>
              <a:cxnLst/>
              <a:rect l="l" t="t" r="r" b="b"/>
              <a:pathLst>
                <a:path w="59" h="15">
                  <a:moveTo>
                    <a:pt x="0" y="15"/>
                  </a:moveTo>
                  <a:cubicBezTo>
                    <a:pt x="12" y="14"/>
                    <a:pt x="23" y="12"/>
                    <a:pt x="34" y="9"/>
                  </a:cubicBezTo>
                  <a:cubicBezTo>
                    <a:pt x="40" y="7"/>
                    <a:pt x="54" y="2"/>
                    <a:pt x="59" y="0"/>
                  </a:cubicBezTo>
                </a:path>
              </a:pathLst>
            </a:custGeom>
            <a:noFill/>
            <a:ln w="9525" cap="flat">
              <a:solidFill>
                <a:srgbClr val="222221"/>
              </a:solidFill>
              <a:prstDash val="solid"/>
            </a:ln>
          </p:spPr>
          <p:txBody>
            <a:bodyPr vert="horz" wrap="square" lIns="91440" tIns="45720" rIns="91440" bIns="45720" anchor="t">
              <a:prstTxWarp prst="textNoShape">
                <a:avLst/>
              </a:prstTxWarp>
              <a:normAutofit fontScale="25000" lnSpcReduction="20000"/>
            </a:bodyPr>
            <a:lstStyle/>
            <a:p>
              <a:pPr marL="0" algn="l"/>
              <a:endParaRPr/>
            </a:p>
          </p:txBody>
        </p:sp>
        <p:sp>
          <p:nvSpPr>
            <p:cNvPr id="54" name="Freeform 54"/>
            <p:cNvSpPr/>
            <p:nvPr/>
          </p:nvSpPr>
          <p:spPr>
            <a:xfrm>
              <a:off x="9723294" y="3719164"/>
              <a:ext cx="57095" cy="64542"/>
            </a:xfrm>
            <a:custGeom>
              <a:avLst/>
              <a:gdLst/>
              <a:ahLst/>
              <a:cxnLst/>
              <a:rect l="l" t="t" r="r" b="b"/>
              <a:pathLst>
                <a:path w="15" h="17">
                  <a:moveTo>
                    <a:pt x="15" y="0"/>
                  </a:moveTo>
                  <a:cubicBezTo>
                    <a:pt x="10" y="6"/>
                    <a:pt x="5" y="12"/>
                    <a:pt x="0" y="17"/>
                  </a:cubicBezTo>
                </a:path>
              </a:pathLst>
            </a:custGeom>
            <a:noFill/>
            <a:ln w="9525" cap="flat">
              <a:solidFill>
                <a:srgbClr val="222221"/>
              </a:solidFill>
              <a:prstDash val="solid"/>
            </a:ln>
          </p:spPr>
          <p:txBody>
            <a:bodyPr vert="horz" wrap="square" lIns="91440" tIns="45720" rIns="91440" bIns="45720" anchor="t">
              <a:prstTxWarp prst="textNoShape">
                <a:avLst/>
              </a:prstTxWarp>
              <a:normAutofit fontScale="25000" lnSpcReduction="20000"/>
            </a:bodyPr>
            <a:lstStyle/>
            <a:p>
              <a:pPr marL="0" algn="l"/>
              <a:endParaRPr/>
            </a:p>
          </p:txBody>
        </p:sp>
        <p:sp>
          <p:nvSpPr>
            <p:cNvPr id="55" name="Freeform 55"/>
            <p:cNvSpPr/>
            <p:nvPr/>
          </p:nvSpPr>
          <p:spPr>
            <a:xfrm>
              <a:off x="8282266" y="3837077"/>
              <a:ext cx="3724" cy="49648"/>
            </a:xfrm>
            <a:custGeom>
              <a:avLst/>
              <a:gdLst/>
              <a:ahLst/>
              <a:cxnLst/>
              <a:rect l="l" t="t" r="r" b="b"/>
              <a:pathLst>
                <a:path w="1" h="13">
                  <a:moveTo>
                    <a:pt x="0" y="0"/>
                  </a:moveTo>
                  <a:cubicBezTo>
                    <a:pt x="0" y="4"/>
                    <a:pt x="1" y="8"/>
                    <a:pt x="1" y="13"/>
                  </a:cubicBezTo>
                </a:path>
              </a:pathLst>
            </a:custGeom>
            <a:noFill/>
            <a:ln w="9525" cap="flat">
              <a:solidFill>
                <a:srgbClr val="222221"/>
              </a:solidFill>
              <a:prstDash val="solid"/>
            </a:ln>
          </p:spPr>
          <p:txBody>
            <a:bodyPr vert="horz" wrap="square" lIns="91440" tIns="45720" rIns="91440" bIns="45720" anchor="t">
              <a:prstTxWarp prst="textNoShape">
                <a:avLst/>
              </a:prstTxWarp>
              <a:normAutofit fontScale="25000" lnSpcReduction="20000"/>
            </a:bodyPr>
            <a:lstStyle/>
            <a:p>
              <a:pPr marL="0" algn="l"/>
              <a:endParaRPr/>
            </a:p>
          </p:txBody>
        </p:sp>
        <p:sp>
          <p:nvSpPr>
            <p:cNvPr id="56" name="Freeform 56"/>
            <p:cNvSpPr/>
            <p:nvPr/>
          </p:nvSpPr>
          <p:spPr>
            <a:xfrm>
              <a:off x="9321147" y="3920238"/>
              <a:ext cx="53372" cy="12412"/>
            </a:xfrm>
            <a:custGeom>
              <a:avLst/>
              <a:gdLst/>
              <a:ahLst/>
              <a:cxnLst/>
              <a:rect l="l" t="t" r="r" b="b"/>
              <a:pathLst>
                <a:path w="14" h="3">
                  <a:moveTo>
                    <a:pt x="0" y="3"/>
                  </a:moveTo>
                  <a:cubicBezTo>
                    <a:pt x="5" y="2"/>
                    <a:pt x="10" y="1"/>
                    <a:pt x="14" y="0"/>
                  </a:cubicBezTo>
                </a:path>
              </a:pathLst>
            </a:custGeom>
            <a:noFill/>
            <a:ln w="9525" cap="flat">
              <a:solidFill>
                <a:srgbClr val="222221"/>
              </a:solidFill>
              <a:prstDash val="solid"/>
            </a:ln>
          </p:spPr>
          <p:txBody>
            <a:bodyPr vert="horz" wrap="square" lIns="91440" tIns="45720" rIns="91440" bIns="45720" anchor="t">
              <a:prstTxWarp prst="textNoShape">
                <a:avLst/>
              </a:prstTxWarp>
              <a:normAutofit fontScale="25000" lnSpcReduction="20000"/>
            </a:bodyPr>
            <a:lstStyle/>
            <a:p>
              <a:pPr marL="0" algn="l"/>
              <a:endParaRPr/>
            </a:p>
          </p:txBody>
        </p:sp>
        <p:sp>
          <p:nvSpPr>
            <p:cNvPr id="57" name="Freeform 57"/>
            <p:cNvSpPr/>
            <p:nvPr/>
          </p:nvSpPr>
          <p:spPr>
            <a:xfrm>
              <a:off x="8072504" y="3442377"/>
              <a:ext cx="57095" cy="27306"/>
            </a:xfrm>
            <a:custGeom>
              <a:avLst/>
              <a:gdLst/>
              <a:ahLst/>
              <a:cxnLst/>
              <a:rect l="l" t="t" r="r" b="b"/>
              <a:pathLst>
                <a:path w="15" h="7">
                  <a:moveTo>
                    <a:pt x="15" y="0"/>
                  </a:moveTo>
                  <a:cubicBezTo>
                    <a:pt x="10" y="1"/>
                    <a:pt x="4" y="4"/>
                    <a:pt x="0" y="7"/>
                  </a:cubicBezTo>
                </a:path>
              </a:pathLst>
            </a:custGeom>
            <a:noFill/>
            <a:ln w="9525" cap="flat">
              <a:solidFill>
                <a:srgbClr val="222221"/>
              </a:solidFill>
              <a:prstDash val="solid"/>
            </a:ln>
          </p:spPr>
          <p:txBody>
            <a:bodyPr vert="horz" wrap="square" lIns="91440" tIns="45720" rIns="91440" bIns="45720" anchor="t">
              <a:prstTxWarp prst="textNoShape">
                <a:avLst/>
              </a:prstTxWarp>
              <a:normAutofit fontScale="25000" lnSpcReduction="20000"/>
            </a:bodyPr>
            <a:lstStyle/>
            <a:p>
              <a:pPr marL="0" algn="l"/>
              <a:endParaRPr/>
            </a:p>
          </p:txBody>
        </p:sp>
        <p:sp>
          <p:nvSpPr>
            <p:cNvPr id="58" name="Freeform 58"/>
            <p:cNvSpPr/>
            <p:nvPr/>
          </p:nvSpPr>
          <p:spPr>
            <a:xfrm>
              <a:off x="8258684" y="3040230"/>
              <a:ext cx="64542" cy="34753"/>
            </a:xfrm>
            <a:custGeom>
              <a:avLst/>
              <a:gdLst/>
              <a:ahLst/>
              <a:cxnLst/>
              <a:rect l="l" t="t" r="r" b="b"/>
              <a:pathLst>
                <a:path w="17" h="9">
                  <a:moveTo>
                    <a:pt x="17" y="0"/>
                  </a:moveTo>
                  <a:cubicBezTo>
                    <a:pt x="11" y="2"/>
                    <a:pt x="5" y="5"/>
                    <a:pt x="0" y="9"/>
                  </a:cubicBezTo>
                </a:path>
              </a:pathLst>
            </a:custGeom>
            <a:noFill/>
            <a:ln w="9525" cap="flat">
              <a:solidFill>
                <a:srgbClr val="222221"/>
              </a:solidFill>
              <a:prstDash val="solid"/>
            </a:ln>
          </p:spPr>
          <p:txBody>
            <a:bodyPr vert="horz" wrap="square" lIns="91440" tIns="45720" rIns="91440" bIns="45720" anchor="t">
              <a:prstTxWarp prst="textNoShape">
                <a:avLst/>
              </a:prstTxWarp>
              <a:normAutofit fontScale="25000" lnSpcReduction="20000"/>
            </a:bodyPr>
            <a:lstStyle/>
            <a:p>
              <a:pPr marL="0" algn="l"/>
              <a:endParaRPr/>
            </a:p>
          </p:txBody>
        </p:sp>
        <p:sp>
          <p:nvSpPr>
            <p:cNvPr id="59" name="Freeform 59"/>
            <p:cNvSpPr/>
            <p:nvPr/>
          </p:nvSpPr>
          <p:spPr>
            <a:xfrm>
              <a:off x="8038992" y="3488302"/>
              <a:ext cx="14894" cy="18618"/>
            </a:xfrm>
            <a:custGeom>
              <a:avLst/>
              <a:gdLst/>
              <a:ahLst/>
              <a:cxnLst/>
              <a:rect l="l" t="t" r="r" b="b"/>
              <a:pathLst>
                <a:path w="4" h="5">
                  <a:moveTo>
                    <a:pt x="4" y="0"/>
                  </a:moveTo>
                  <a:cubicBezTo>
                    <a:pt x="3" y="2"/>
                    <a:pt x="2" y="4"/>
                    <a:pt x="0" y="5"/>
                  </a:cubicBezTo>
                </a:path>
              </a:pathLst>
            </a:custGeom>
            <a:noFill/>
            <a:ln w="9525" cap="flat">
              <a:solidFill>
                <a:srgbClr val="222221"/>
              </a:solidFill>
              <a:prstDash val="solid"/>
            </a:ln>
          </p:spPr>
          <p:txBody>
            <a:bodyPr vert="horz" wrap="square" lIns="91440" tIns="45720" rIns="91440" bIns="45720" anchor="t">
              <a:prstTxWarp prst="textNoShape">
                <a:avLst/>
              </a:prstTxWarp>
              <a:normAutofit fontScale="25000" lnSpcReduction="20000"/>
            </a:bodyPr>
            <a:lstStyle/>
            <a:p>
              <a:pPr marL="0" algn="l"/>
              <a:endParaRPr/>
            </a:p>
          </p:txBody>
        </p:sp>
      </p:grpSp>
      <p:sp>
        <p:nvSpPr>
          <p:cNvPr id="60" name="AutoShape 60"/>
          <p:cNvSpPr/>
          <p:nvPr/>
        </p:nvSpPr>
        <p:spPr>
          <a:xfrm>
            <a:off x="528213" y="2979123"/>
            <a:ext cx="7255487" cy="1764000"/>
          </a:xfrm>
          <a:prstGeom prst="snip2DiagRect">
            <a:avLst/>
          </a:prstGeom>
          <a:solidFill>
            <a:schemeClr val="accent2">
              <a:alpha val="15000"/>
            </a:schemeClr>
          </a:solidFill>
          <a:ln w="12700" cap="flat">
            <a:solidFill>
              <a:schemeClr val="accent2"/>
            </a:solidFill>
            <a:prstDash val="solid"/>
          </a:ln>
        </p:spPr>
        <p:txBody>
          <a:bodyPr vert="horz" lIns="91440" tIns="45720" rIns="91440" bIns="45720" anchor="ctr">
            <a:normAutofit/>
          </a:bodyPr>
          <a:lstStyle/>
          <a:p>
            <a:pPr marL="0" algn="l"/>
            <a:endParaRPr/>
          </a:p>
        </p:txBody>
      </p:sp>
      <p:sp>
        <p:nvSpPr>
          <p:cNvPr id="61" name="AutoShape 61"/>
          <p:cNvSpPr/>
          <p:nvPr/>
        </p:nvSpPr>
        <p:spPr>
          <a:xfrm>
            <a:off x="919755" y="3045673"/>
            <a:ext cx="6620052" cy="464331"/>
          </a:xfrm>
          <a:prstGeom prst="rect">
            <a:avLst/>
          </a:prstGeom>
          <a:noFill/>
          <a:ln cap="flat" cmpd="sng">
            <a:prstDash val="solid"/>
          </a:ln>
        </p:spPr>
        <p:txBody>
          <a:bodyPr vert="horz" wrap="square" lIns="108000" tIns="108000" rIns="108000" bIns="108000" anchor="b">
            <a:spAutoFit/>
          </a:bodyPr>
          <a:lstStyle/>
          <a:p>
            <a:pPr marL="0" algn="l"/>
            <a:r>
              <a:rPr lang="zh-CN" altLang="en-US" sz="1600" b="1" i="0" u="none" baseline="0">
                <a:solidFill>
                  <a:srgbClr val="2F2F2F"/>
                </a:solidFill>
                <a:latin typeface="微软雅黑"/>
                <a:ea typeface="微软雅黑"/>
              </a:rPr>
              <a:t>Perbedaan Interpretasi</a:t>
            </a:r>
          </a:p>
        </p:txBody>
      </p:sp>
      <p:sp>
        <p:nvSpPr>
          <p:cNvPr id="62" name="AutoShape 62"/>
          <p:cNvSpPr/>
          <p:nvPr/>
        </p:nvSpPr>
        <p:spPr>
          <a:xfrm>
            <a:off x="919755" y="3331434"/>
            <a:ext cx="6620052" cy="674516"/>
          </a:xfrm>
          <a:prstGeom prst="rect">
            <a:avLst/>
          </a:prstGeom>
          <a:noFill/>
          <a:ln cap="flat" cmpd="sng">
            <a:prstDash val="solid"/>
          </a:ln>
        </p:spPr>
        <p:txBody>
          <a:bodyPr vert="horz" wrap="square" lIns="108000" tIns="108000" rIns="108000" bIns="108000" anchor="t">
            <a:spAutoFit/>
          </a:bodyPr>
          <a:lstStyle/>
          <a:p>
            <a:pPr marL="0" algn="l">
              <a:lnSpc>
                <a:spcPct val="130000"/>
              </a:lnSpc>
            </a:pPr>
            <a:r>
              <a:rPr lang="zh-CN" altLang="en-US" sz="1200" b="0" i="0" u="none" baseline="0">
                <a:solidFill>
                  <a:srgbClr val="2F2F2F"/>
                </a:solidFill>
                <a:latin typeface="微软雅黑"/>
                <a:ea typeface="微软雅黑"/>
              </a:rPr>
              <a:t>Orang yang berbeda dapat menginterpretasikan pesan secara berbeda. Penting untuk mengklarifikasi dan memastikan pemahaman yang sama.</a:t>
            </a:r>
          </a:p>
        </p:txBody>
      </p:sp>
      <p:sp>
        <p:nvSpPr>
          <p:cNvPr id="63" name="TextBox 63"/>
          <p:cNvSpPr txBox="1"/>
          <p:nvPr/>
        </p:nvSpPr>
        <p:spPr>
          <a:xfrm>
            <a:off x="285424" y="3464944"/>
            <a:ext cx="540000" cy="540000"/>
          </a:xfrm>
          <a:prstGeom prst="rect">
            <a:avLst/>
          </a:prstGeom>
          <a:gradFill>
            <a:gsLst>
              <a:gs pos="0">
                <a:srgbClr val="FF4E22">
                  <a:lumMod val="60000"/>
                  <a:lumOff val="40000"/>
                </a:srgbClr>
              </a:gs>
              <a:gs pos="50000">
                <a:srgbClr val="FF4E22"/>
              </a:gs>
            </a:gsLst>
            <a:lin ang="2700000"/>
          </a:gradFill>
        </p:spPr>
        <p:txBody>
          <a:bodyPr vert="horz" wrap="none" lIns="108000" tIns="108000" rIns="108000" bIns="108000" rtlCol="0" anchor="ctr">
            <a:noAutofit/>
          </a:bodyPr>
          <a:lstStyle/>
          <a:p>
            <a:pPr marL="0" algn="ctr">
              <a:defRPr/>
            </a:pPr>
            <a:r>
              <a:rPr lang="en-US" sz="1800" b="1" i="0" u="none" baseline="0">
                <a:solidFill>
                  <a:srgbClr val="FFFFFF"/>
                </a:solidFill>
                <a:latin typeface="Arial"/>
                <a:ea typeface="Arial"/>
              </a:rPr>
              <a:t>02</a:t>
            </a:r>
            <a:endParaRPr lang="en-US" sz="1100"/>
          </a:p>
        </p:txBody>
      </p:sp>
      <p:sp>
        <p:nvSpPr>
          <p:cNvPr id="64" name="AutoShape 64"/>
          <p:cNvSpPr/>
          <p:nvPr/>
        </p:nvSpPr>
        <p:spPr>
          <a:xfrm>
            <a:off x="555425" y="1097151"/>
            <a:ext cx="7230759" cy="1764000"/>
          </a:xfrm>
          <a:prstGeom prst="snip2DiagRect">
            <a:avLst/>
          </a:prstGeom>
          <a:solidFill>
            <a:schemeClr val="accent1">
              <a:alpha val="15000"/>
            </a:schemeClr>
          </a:solidFill>
          <a:ln w="12700" cap="flat">
            <a:solidFill>
              <a:schemeClr val="accent1"/>
            </a:solidFill>
            <a:prstDash val="solid"/>
          </a:ln>
        </p:spPr>
        <p:txBody>
          <a:bodyPr vert="horz" lIns="91440" tIns="45720" rIns="91440" bIns="45720" anchor="ctr">
            <a:normAutofit/>
          </a:bodyPr>
          <a:lstStyle/>
          <a:p>
            <a:pPr marL="0" algn="l"/>
            <a:endParaRPr/>
          </a:p>
        </p:txBody>
      </p:sp>
      <p:sp>
        <p:nvSpPr>
          <p:cNvPr id="65" name="AutoShape 65"/>
          <p:cNvSpPr/>
          <p:nvPr/>
        </p:nvSpPr>
        <p:spPr>
          <a:xfrm>
            <a:off x="919755" y="1159458"/>
            <a:ext cx="6590754" cy="464330"/>
          </a:xfrm>
          <a:prstGeom prst="rect">
            <a:avLst/>
          </a:prstGeom>
          <a:noFill/>
          <a:ln cap="flat" cmpd="sng">
            <a:prstDash val="solid"/>
          </a:ln>
        </p:spPr>
        <p:txBody>
          <a:bodyPr vert="horz" wrap="square" lIns="108000" tIns="108000" rIns="108000" bIns="108000" anchor="b">
            <a:noAutofit/>
          </a:bodyPr>
          <a:lstStyle/>
          <a:p>
            <a:pPr marL="0" algn="l"/>
            <a:r>
              <a:rPr lang="zh-CN" altLang="en-US" sz="1600" b="1" i="0" u="none" baseline="0">
                <a:solidFill>
                  <a:srgbClr val="2F2F2F"/>
                </a:solidFill>
                <a:latin typeface="微软雅黑"/>
                <a:ea typeface="微软雅黑"/>
              </a:rPr>
              <a:t>Kurangnya Isyarat Non-Verbal</a:t>
            </a:r>
          </a:p>
        </p:txBody>
      </p:sp>
      <p:sp>
        <p:nvSpPr>
          <p:cNvPr id="66" name="AutoShape 66"/>
          <p:cNvSpPr/>
          <p:nvPr/>
        </p:nvSpPr>
        <p:spPr>
          <a:xfrm>
            <a:off x="919755" y="1445219"/>
            <a:ext cx="6590754" cy="674516"/>
          </a:xfrm>
          <a:prstGeom prst="rect">
            <a:avLst/>
          </a:prstGeom>
          <a:noFill/>
          <a:ln cap="flat" cmpd="sng">
            <a:prstDash val="solid"/>
          </a:ln>
        </p:spPr>
        <p:txBody>
          <a:bodyPr vert="horz" wrap="square" lIns="108000" tIns="108000" rIns="108000" bIns="108000" anchor="t">
            <a:spAutoFit/>
          </a:bodyPr>
          <a:lstStyle/>
          <a:p>
            <a:pPr marL="0" algn="l">
              <a:lnSpc>
                <a:spcPct val="130000"/>
              </a:lnSpc>
            </a:pPr>
            <a:r>
              <a:rPr lang="zh-CN" altLang="en-US" sz="1200" b="0" i="0" u="none" baseline="0">
                <a:solidFill>
                  <a:srgbClr val="2F2F2F"/>
                </a:solidFill>
                <a:latin typeface="微软雅黑"/>
                <a:ea typeface="微软雅黑"/>
              </a:rPr>
              <a:t>Komunikasi digital seringkali kehilangan isyarat non-verbal yang penting. Ini dapat menyebabkan kesalahpahaman dan konflik.</a:t>
            </a:r>
          </a:p>
        </p:txBody>
      </p:sp>
      <p:sp>
        <p:nvSpPr>
          <p:cNvPr id="67" name="TextBox 67"/>
          <p:cNvSpPr txBox="1"/>
          <p:nvPr/>
        </p:nvSpPr>
        <p:spPr>
          <a:xfrm>
            <a:off x="285424" y="1569851"/>
            <a:ext cx="540000" cy="540000"/>
          </a:xfrm>
          <a:prstGeom prst="rect">
            <a:avLst/>
          </a:prstGeom>
          <a:gradFill>
            <a:gsLst>
              <a:gs pos="0">
                <a:srgbClr val="FD9E00">
                  <a:lumMod val="60000"/>
                  <a:lumOff val="40000"/>
                </a:srgbClr>
              </a:gs>
              <a:gs pos="50000">
                <a:srgbClr val="FD9E00"/>
              </a:gs>
            </a:gsLst>
            <a:lin ang="2700000"/>
          </a:gradFill>
        </p:spPr>
        <p:txBody>
          <a:bodyPr vert="horz" wrap="none" lIns="108000" tIns="108000" rIns="108000" bIns="108000" rtlCol="0" anchor="ctr">
            <a:noAutofit/>
          </a:bodyPr>
          <a:lstStyle/>
          <a:p>
            <a:pPr marL="0" algn="ctr">
              <a:defRPr/>
            </a:pPr>
            <a:r>
              <a:rPr lang="en-US" sz="1800" b="1" i="0" u="none" baseline="0">
                <a:solidFill>
                  <a:srgbClr val="FFFFFF"/>
                </a:solidFill>
                <a:latin typeface="Arial"/>
                <a:ea typeface="Arial"/>
              </a:rPr>
              <a:t>01</a:t>
            </a:r>
            <a:endParaRPr lang="en-US" sz="1100"/>
          </a:p>
        </p:txBody>
      </p:sp>
    </p:spTree>
  </p:cSld>
  <p:clrMapOvr>
    <a:masterClrMapping/>
  </p:clrMapOvr>
  <p:transition spd="slow"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in" filter="barn(outVertical)">
                                      <p:cBhvr>
                                        <p:cTn id="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in" filter="wipe(up)">
                                      <p:cBhvr>
                                        <p:cTn id="13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7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7" dur="2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2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" dur="2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9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7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9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1" dur="2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CF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/>
          <p:cNvSpPr>
            <a:spLocks noGrp="1"/>
          </p:cNvSpPr>
          <p:nvPr>
            <p:ph type="title"/>
          </p:nvPr>
        </p:nvSpPr>
        <p:spPr>
          <a:xfrm>
            <a:off x="660400" y="0"/>
            <a:ext cx="10858500" cy="1028700"/>
          </a:xfrm>
        </p:spPr>
        <p:txBody>
          <a:bodyPr vert="horz" lIns="91440" tIns="45720" rIns="91440" bIns="45720" anchor="b">
            <a:normAutofit/>
          </a:bodyPr>
          <a:lstStyle/>
          <a:p>
            <a:pPr algn="l">
              <a:lnSpc>
                <a:spcPct val="90000"/>
              </a:lnSpc>
              <a:spcBef>
                <a:spcPct val="0"/>
              </a:spcBef>
            </a:pPr>
            <a:r>
              <a:rPr lang="zh-CN" altLang="en-US" sz="2800" b="1" i="0" u="none" baseline="0">
                <a:solidFill>
                  <a:srgbClr val="2F2F2F"/>
                </a:solidFill>
                <a:latin typeface="微软雅黑"/>
                <a:ea typeface="微软雅黑"/>
              </a:rPr>
              <a:t>Masalah Teknis</a:t>
            </a:r>
          </a:p>
        </p:txBody>
      </p:sp>
      <p:grpSp>
        <p:nvGrpSpPr>
          <p:cNvPr id="3" name="Group 3"/>
          <p:cNvGrpSpPr/>
          <p:nvPr/>
        </p:nvGrpSpPr>
        <p:grpSpPr>
          <a:xfrm>
            <a:off x="329399" y="1275126"/>
            <a:ext cx="540000" cy="540000"/>
            <a:chOff x="2832175" y="5599496"/>
            <a:chExt cx="540000" cy="540000"/>
          </a:xfrm>
        </p:grpSpPr>
        <p:sp>
          <p:nvSpPr>
            <p:cNvPr id="4" name="TextBox 4"/>
            <p:cNvSpPr txBox="1"/>
            <p:nvPr/>
          </p:nvSpPr>
          <p:spPr>
            <a:xfrm>
              <a:off x="2832175" y="5599496"/>
              <a:ext cx="540000" cy="540000"/>
            </a:xfrm>
            <a:prstGeom prst="roundRect">
              <a:avLst>
                <a:gd name="adj" fmla="val 50000"/>
              </a:avLst>
            </a:prstGeom>
            <a:solidFill>
              <a:schemeClr val="accent1"/>
            </a:solidFill>
          </p:spPr>
          <p:txBody>
            <a:bodyPr vert="horz" wrap="none" lIns="108000" tIns="108000" rIns="108000" bIns="108000" rtlCol="0" anchor="ctr">
              <a:noAutofit/>
            </a:bodyPr>
            <a:lstStyle/>
            <a:p>
              <a:pPr marL="0" algn="ctr">
                <a:defRPr/>
              </a:pPr>
              <a:endParaRPr lang="en-US" sz="1100"/>
            </a:p>
          </p:txBody>
        </p:sp>
        <p:sp>
          <p:nvSpPr>
            <p:cNvPr id="5" name="Freeform 5"/>
            <p:cNvSpPr/>
            <p:nvPr/>
          </p:nvSpPr>
          <p:spPr>
            <a:xfrm>
              <a:off x="2989061" y="5722649"/>
              <a:ext cx="226228" cy="275406"/>
            </a:xfrm>
            <a:custGeom>
              <a:avLst/>
              <a:gdLst/>
              <a:ahLst/>
              <a:cxnLst/>
              <a:rect l="l" t="t" r="r" b="b"/>
              <a:pathLst>
                <a:path w="438150" h="533400">
                  <a:moveTo>
                    <a:pt x="284197" y="621"/>
                  </a:moveTo>
                  <a:cubicBezTo>
                    <a:pt x="285149" y="621"/>
                    <a:pt x="286102" y="621"/>
                    <a:pt x="286102" y="621"/>
                  </a:cubicBezTo>
                  <a:lnTo>
                    <a:pt x="286102" y="124446"/>
                  </a:lnTo>
                  <a:lnTo>
                    <a:pt x="286102" y="126351"/>
                  </a:lnTo>
                  <a:cubicBezTo>
                    <a:pt x="287055" y="141591"/>
                    <a:pt x="299437" y="153021"/>
                    <a:pt x="314677" y="153021"/>
                  </a:cubicBezTo>
                  <a:lnTo>
                    <a:pt x="314677" y="153021"/>
                  </a:lnTo>
                  <a:lnTo>
                    <a:pt x="438502" y="153021"/>
                  </a:lnTo>
                  <a:cubicBezTo>
                    <a:pt x="438502" y="153974"/>
                    <a:pt x="438502" y="154926"/>
                    <a:pt x="438502" y="154926"/>
                  </a:cubicBezTo>
                  <a:lnTo>
                    <a:pt x="438502" y="505446"/>
                  </a:lnTo>
                  <a:cubicBezTo>
                    <a:pt x="438502" y="521639"/>
                    <a:pt x="426120" y="534021"/>
                    <a:pt x="409927" y="534021"/>
                  </a:cubicBezTo>
                  <a:lnTo>
                    <a:pt x="28927" y="534021"/>
                  </a:lnTo>
                  <a:cubicBezTo>
                    <a:pt x="12734" y="534021"/>
                    <a:pt x="352" y="521639"/>
                    <a:pt x="352" y="505446"/>
                  </a:cubicBezTo>
                  <a:lnTo>
                    <a:pt x="352" y="29196"/>
                  </a:lnTo>
                  <a:cubicBezTo>
                    <a:pt x="352" y="13004"/>
                    <a:pt x="12734" y="621"/>
                    <a:pt x="28927" y="621"/>
                  </a:cubicBezTo>
                  <a:lnTo>
                    <a:pt x="284197" y="621"/>
                  </a:lnTo>
                  <a:close/>
                  <a:moveTo>
                    <a:pt x="248002" y="200646"/>
                  </a:moveTo>
                  <a:lnTo>
                    <a:pt x="152752" y="200646"/>
                  </a:lnTo>
                  <a:lnTo>
                    <a:pt x="152752" y="410196"/>
                  </a:lnTo>
                  <a:lnTo>
                    <a:pt x="171802" y="410196"/>
                  </a:lnTo>
                  <a:lnTo>
                    <a:pt x="171802" y="314946"/>
                  </a:lnTo>
                  <a:lnTo>
                    <a:pt x="248002" y="314946"/>
                  </a:lnTo>
                  <a:lnTo>
                    <a:pt x="249907" y="314946"/>
                  </a:lnTo>
                  <a:cubicBezTo>
                    <a:pt x="280387" y="313994"/>
                    <a:pt x="305152" y="288276"/>
                    <a:pt x="305152" y="257796"/>
                  </a:cubicBezTo>
                  <a:cubicBezTo>
                    <a:pt x="305152" y="226364"/>
                    <a:pt x="279434" y="200646"/>
                    <a:pt x="248002" y="200646"/>
                  </a:cubicBezTo>
                  <a:lnTo>
                    <a:pt x="248002" y="200646"/>
                  </a:lnTo>
                  <a:close/>
                  <a:moveTo>
                    <a:pt x="248002" y="219696"/>
                  </a:moveTo>
                  <a:cubicBezTo>
                    <a:pt x="268957" y="219696"/>
                    <a:pt x="286102" y="236841"/>
                    <a:pt x="286102" y="257796"/>
                  </a:cubicBezTo>
                  <a:cubicBezTo>
                    <a:pt x="286102" y="278751"/>
                    <a:pt x="268957" y="295896"/>
                    <a:pt x="248002" y="295896"/>
                  </a:cubicBezTo>
                  <a:lnTo>
                    <a:pt x="248002" y="295896"/>
                  </a:lnTo>
                  <a:lnTo>
                    <a:pt x="171802" y="295896"/>
                  </a:lnTo>
                  <a:lnTo>
                    <a:pt x="171802" y="219696"/>
                  </a:lnTo>
                  <a:lnTo>
                    <a:pt x="248002" y="219696"/>
                  </a:lnTo>
                  <a:close/>
                  <a:moveTo>
                    <a:pt x="428977" y="133971"/>
                  </a:moveTo>
                  <a:lnTo>
                    <a:pt x="314677" y="133971"/>
                  </a:lnTo>
                  <a:lnTo>
                    <a:pt x="313724" y="133971"/>
                  </a:lnTo>
                  <a:cubicBezTo>
                    <a:pt x="308962" y="133019"/>
                    <a:pt x="305152" y="129209"/>
                    <a:pt x="305152" y="124446"/>
                  </a:cubicBezTo>
                  <a:lnTo>
                    <a:pt x="305152" y="124446"/>
                  </a:lnTo>
                  <a:lnTo>
                    <a:pt x="305152" y="10146"/>
                  </a:lnTo>
                  <a:lnTo>
                    <a:pt x="428977" y="133971"/>
                  </a:lnTo>
                  <a:close/>
                </a:path>
              </a:pathLst>
            </a:custGeom>
            <a:solidFill>
              <a:srgbClr val="FFFFFF"/>
            </a:solidFill>
            <a:ln cap="flat">
              <a:prstDash val="solid"/>
            </a:ln>
          </p:spPr>
          <p:txBody>
            <a:bodyPr vert="horz" lIns="91440" tIns="45720" rIns="91440" bIns="45720" anchor="ctr">
              <a:normAutofit fontScale="77500" lnSpcReduction="20000"/>
            </a:bodyPr>
            <a:lstStyle/>
            <a:p>
              <a:pPr marL="0" algn="l"/>
              <a:endParaRPr/>
            </a:p>
          </p:txBody>
        </p:sp>
      </p:grpSp>
      <p:sp>
        <p:nvSpPr>
          <p:cNvPr id="6" name="AutoShape 6"/>
          <p:cNvSpPr/>
          <p:nvPr/>
        </p:nvSpPr>
        <p:spPr>
          <a:xfrm>
            <a:off x="984913" y="1268756"/>
            <a:ext cx="5704222" cy="338554"/>
          </a:xfrm>
          <a:prstGeom prst="rect">
            <a:avLst/>
          </a:prstGeom>
          <a:noFill/>
          <a:ln cap="flat" cmpd="sng">
            <a:prstDash val="solid"/>
          </a:ln>
        </p:spPr>
        <p:txBody>
          <a:bodyPr vert="horz" wrap="square" lIns="91440" tIns="45720" rIns="91440" bIns="45720" anchor="b">
            <a:spAutoFit/>
          </a:bodyPr>
          <a:lstStyle/>
          <a:p>
            <a:pPr marL="0" algn="l"/>
            <a:r>
              <a:rPr lang="zh-CN" altLang="en-US" sz="1600" b="1" i="0" u="none" baseline="0">
                <a:solidFill>
                  <a:schemeClr val="accent1"/>
                </a:solidFill>
                <a:latin typeface="微软雅黑"/>
                <a:ea typeface="微软雅黑"/>
              </a:rPr>
              <a:t>Koneksi Internet yang Tidak Stabil</a:t>
            </a:r>
          </a:p>
        </p:txBody>
      </p:sp>
      <p:sp>
        <p:nvSpPr>
          <p:cNvPr id="7" name="AutoShape 7"/>
          <p:cNvSpPr/>
          <p:nvPr/>
        </p:nvSpPr>
        <p:spPr>
          <a:xfrm>
            <a:off x="984914" y="1543681"/>
            <a:ext cx="5704222" cy="718820"/>
          </a:xfrm>
          <a:prstGeom prst="rect">
            <a:avLst/>
          </a:prstGeom>
          <a:noFill/>
          <a:ln cap="flat" cmpd="sng">
            <a:prstDash val="solid"/>
          </a:ln>
        </p:spPr>
        <p:txBody>
          <a:bodyPr vert="horz" wrap="square" lIns="91440" tIns="45720" rIns="91440" bIns="45720" anchor="t">
            <a:spAutoFit/>
          </a:bodyPr>
          <a:lstStyle/>
          <a:p>
            <a:pPr marL="0" algn="l">
              <a:lnSpc>
                <a:spcPct val="130000"/>
              </a:lnSpc>
            </a:pPr>
            <a:r>
              <a:rPr lang="zh-CN" altLang="en-US" sz="1400" b="0" i="0" u="none" baseline="0">
                <a:solidFill>
                  <a:srgbClr val="2F2F2F"/>
                </a:solidFill>
                <a:latin typeface="微软雅黑"/>
                <a:ea typeface="微软雅黑"/>
              </a:rPr>
              <a:t>Koneksi internet yang tidak stabil dapat mengganggu kolaborasi dan komunikasi digital. Pastikan Anda memiliki koneksi internet yang andal.</a:t>
            </a:r>
          </a:p>
        </p:txBody>
      </p:sp>
      <p:grpSp>
        <p:nvGrpSpPr>
          <p:cNvPr id="8" name="Group 8"/>
          <p:cNvGrpSpPr/>
          <p:nvPr/>
        </p:nvGrpSpPr>
        <p:grpSpPr>
          <a:xfrm>
            <a:off x="329399" y="3073121"/>
            <a:ext cx="540000" cy="540000"/>
            <a:chOff x="3708127" y="5681792"/>
            <a:chExt cx="540000" cy="540000"/>
          </a:xfrm>
        </p:grpSpPr>
        <p:sp>
          <p:nvSpPr>
            <p:cNvPr id="9" name="TextBox 9"/>
            <p:cNvSpPr txBox="1"/>
            <p:nvPr/>
          </p:nvSpPr>
          <p:spPr>
            <a:xfrm>
              <a:off x="3708127" y="5681792"/>
              <a:ext cx="540000" cy="540000"/>
            </a:xfrm>
            <a:prstGeom prst="roundRect">
              <a:avLst>
                <a:gd name="adj" fmla="val 50000"/>
              </a:avLst>
            </a:prstGeom>
            <a:solidFill>
              <a:srgbClr val="778495"/>
            </a:solidFill>
          </p:spPr>
          <p:txBody>
            <a:bodyPr vert="horz" wrap="none" lIns="108000" tIns="108000" rIns="108000" bIns="108000" rtlCol="0" anchor="ctr">
              <a:noAutofit/>
            </a:bodyPr>
            <a:lstStyle/>
            <a:p>
              <a:pPr marL="0" algn="ctr">
                <a:defRPr/>
              </a:pPr>
              <a:endParaRPr lang="en-US" sz="1100"/>
            </a:p>
          </p:txBody>
        </p:sp>
        <p:sp>
          <p:nvSpPr>
            <p:cNvPr id="10" name="Freeform 10"/>
            <p:cNvSpPr/>
            <p:nvPr/>
          </p:nvSpPr>
          <p:spPr>
            <a:xfrm>
              <a:off x="3850260" y="5798260"/>
              <a:ext cx="255734" cy="270488"/>
            </a:xfrm>
            <a:custGeom>
              <a:avLst/>
              <a:gdLst/>
              <a:ahLst/>
              <a:cxnLst/>
              <a:rect l="l" t="t" r="r" b="b"/>
              <a:pathLst>
                <a:path w="495300" h="523875">
                  <a:moveTo>
                    <a:pt x="371955" y="621"/>
                  </a:moveTo>
                  <a:cubicBezTo>
                    <a:pt x="388148" y="621"/>
                    <a:pt x="400530" y="13004"/>
                    <a:pt x="400530" y="29196"/>
                  </a:cubicBezTo>
                  <a:lnTo>
                    <a:pt x="400530" y="133971"/>
                  </a:lnTo>
                  <a:cubicBezTo>
                    <a:pt x="400530" y="150164"/>
                    <a:pt x="388148" y="162546"/>
                    <a:pt x="371955" y="162546"/>
                  </a:cubicBezTo>
                  <a:lnTo>
                    <a:pt x="257655" y="162546"/>
                  </a:lnTo>
                  <a:lnTo>
                    <a:pt x="257655" y="286371"/>
                  </a:lnTo>
                  <a:lnTo>
                    <a:pt x="419580" y="286371"/>
                  </a:lnTo>
                  <a:cubicBezTo>
                    <a:pt x="439583" y="286371"/>
                    <a:pt x="456727" y="302564"/>
                    <a:pt x="457680" y="322566"/>
                  </a:cubicBezTo>
                  <a:lnTo>
                    <a:pt x="457680" y="324471"/>
                  </a:lnTo>
                  <a:lnTo>
                    <a:pt x="457680" y="429246"/>
                  </a:lnTo>
                  <a:lnTo>
                    <a:pt x="476730" y="429246"/>
                  </a:lnTo>
                  <a:cubicBezTo>
                    <a:pt x="487208" y="429246"/>
                    <a:pt x="495780" y="437819"/>
                    <a:pt x="495780" y="448296"/>
                  </a:cubicBezTo>
                  <a:lnTo>
                    <a:pt x="495780" y="505446"/>
                  </a:lnTo>
                  <a:cubicBezTo>
                    <a:pt x="495780" y="515924"/>
                    <a:pt x="487208" y="524496"/>
                    <a:pt x="476730" y="524496"/>
                  </a:cubicBezTo>
                  <a:lnTo>
                    <a:pt x="419580" y="524496"/>
                  </a:lnTo>
                  <a:cubicBezTo>
                    <a:pt x="409102" y="524496"/>
                    <a:pt x="400530" y="515924"/>
                    <a:pt x="400530" y="505446"/>
                  </a:cubicBezTo>
                  <a:lnTo>
                    <a:pt x="400530" y="448296"/>
                  </a:lnTo>
                  <a:cubicBezTo>
                    <a:pt x="400530" y="437819"/>
                    <a:pt x="409102" y="429246"/>
                    <a:pt x="419580" y="429246"/>
                  </a:cubicBezTo>
                  <a:lnTo>
                    <a:pt x="438630" y="429246"/>
                  </a:lnTo>
                  <a:lnTo>
                    <a:pt x="438630" y="324471"/>
                  </a:lnTo>
                  <a:cubicBezTo>
                    <a:pt x="438630" y="313994"/>
                    <a:pt x="431010" y="306374"/>
                    <a:pt x="420533" y="305421"/>
                  </a:cubicBezTo>
                  <a:lnTo>
                    <a:pt x="419580" y="305421"/>
                  </a:lnTo>
                  <a:lnTo>
                    <a:pt x="257655" y="305421"/>
                  </a:lnTo>
                  <a:lnTo>
                    <a:pt x="257655" y="429246"/>
                  </a:lnTo>
                  <a:lnTo>
                    <a:pt x="276705" y="429246"/>
                  </a:lnTo>
                  <a:cubicBezTo>
                    <a:pt x="287183" y="429246"/>
                    <a:pt x="295755" y="437819"/>
                    <a:pt x="295755" y="448296"/>
                  </a:cubicBezTo>
                  <a:lnTo>
                    <a:pt x="295755" y="505446"/>
                  </a:lnTo>
                  <a:cubicBezTo>
                    <a:pt x="295755" y="515924"/>
                    <a:pt x="287183" y="524496"/>
                    <a:pt x="276705" y="524496"/>
                  </a:cubicBezTo>
                  <a:lnTo>
                    <a:pt x="219555" y="524496"/>
                  </a:lnTo>
                  <a:cubicBezTo>
                    <a:pt x="209077" y="524496"/>
                    <a:pt x="200505" y="515924"/>
                    <a:pt x="200505" y="505446"/>
                  </a:cubicBezTo>
                  <a:lnTo>
                    <a:pt x="200505" y="448296"/>
                  </a:lnTo>
                  <a:cubicBezTo>
                    <a:pt x="200505" y="437819"/>
                    <a:pt x="209077" y="429246"/>
                    <a:pt x="219555" y="429246"/>
                  </a:cubicBezTo>
                  <a:lnTo>
                    <a:pt x="238605" y="429246"/>
                  </a:lnTo>
                  <a:lnTo>
                    <a:pt x="238605" y="305421"/>
                  </a:lnTo>
                  <a:lnTo>
                    <a:pt x="76680" y="305421"/>
                  </a:lnTo>
                  <a:cubicBezTo>
                    <a:pt x="66202" y="305421"/>
                    <a:pt x="58583" y="313041"/>
                    <a:pt x="57630" y="323519"/>
                  </a:cubicBezTo>
                  <a:lnTo>
                    <a:pt x="57630" y="324471"/>
                  </a:lnTo>
                  <a:lnTo>
                    <a:pt x="57630" y="429246"/>
                  </a:lnTo>
                  <a:lnTo>
                    <a:pt x="76680" y="429246"/>
                  </a:lnTo>
                  <a:cubicBezTo>
                    <a:pt x="87158" y="429246"/>
                    <a:pt x="95730" y="437819"/>
                    <a:pt x="95730" y="448296"/>
                  </a:cubicBezTo>
                  <a:lnTo>
                    <a:pt x="95730" y="505446"/>
                  </a:lnTo>
                  <a:cubicBezTo>
                    <a:pt x="95730" y="515924"/>
                    <a:pt x="87158" y="524496"/>
                    <a:pt x="76680" y="524496"/>
                  </a:cubicBezTo>
                  <a:lnTo>
                    <a:pt x="19530" y="524496"/>
                  </a:lnTo>
                  <a:cubicBezTo>
                    <a:pt x="9052" y="524496"/>
                    <a:pt x="480" y="515924"/>
                    <a:pt x="480" y="505446"/>
                  </a:cubicBezTo>
                  <a:lnTo>
                    <a:pt x="480" y="448296"/>
                  </a:lnTo>
                  <a:cubicBezTo>
                    <a:pt x="480" y="437819"/>
                    <a:pt x="9052" y="429246"/>
                    <a:pt x="19530" y="429246"/>
                  </a:cubicBezTo>
                  <a:lnTo>
                    <a:pt x="38580" y="429246"/>
                  </a:lnTo>
                  <a:lnTo>
                    <a:pt x="38580" y="324471"/>
                  </a:lnTo>
                  <a:cubicBezTo>
                    <a:pt x="38580" y="304469"/>
                    <a:pt x="54773" y="287324"/>
                    <a:pt x="74775" y="286371"/>
                  </a:cubicBezTo>
                  <a:lnTo>
                    <a:pt x="76680" y="286371"/>
                  </a:lnTo>
                  <a:lnTo>
                    <a:pt x="238605" y="286371"/>
                  </a:lnTo>
                  <a:lnTo>
                    <a:pt x="238605" y="162546"/>
                  </a:lnTo>
                  <a:lnTo>
                    <a:pt x="124305" y="162546"/>
                  </a:lnTo>
                  <a:cubicBezTo>
                    <a:pt x="108112" y="162546"/>
                    <a:pt x="95730" y="150164"/>
                    <a:pt x="95730" y="133971"/>
                  </a:cubicBezTo>
                  <a:lnTo>
                    <a:pt x="95730" y="29196"/>
                  </a:lnTo>
                  <a:cubicBezTo>
                    <a:pt x="95730" y="13004"/>
                    <a:pt x="108112" y="621"/>
                    <a:pt x="124305" y="621"/>
                  </a:cubicBezTo>
                  <a:lnTo>
                    <a:pt x="371955" y="621"/>
                  </a:lnTo>
                  <a:close/>
                  <a:moveTo>
                    <a:pt x="148118" y="95871"/>
                  </a:moveTo>
                  <a:cubicBezTo>
                    <a:pt x="140498" y="95871"/>
                    <a:pt x="133830" y="102539"/>
                    <a:pt x="133830" y="110159"/>
                  </a:cubicBezTo>
                  <a:cubicBezTo>
                    <a:pt x="133830" y="117779"/>
                    <a:pt x="140498" y="124446"/>
                    <a:pt x="148118" y="124446"/>
                  </a:cubicBezTo>
                  <a:cubicBezTo>
                    <a:pt x="155737" y="124446"/>
                    <a:pt x="162405" y="117779"/>
                    <a:pt x="162405" y="110159"/>
                  </a:cubicBezTo>
                  <a:cubicBezTo>
                    <a:pt x="162405" y="102539"/>
                    <a:pt x="155737" y="95871"/>
                    <a:pt x="148118" y="95871"/>
                  </a:cubicBezTo>
                  <a:close/>
                </a:path>
              </a:pathLst>
            </a:custGeom>
            <a:solidFill>
              <a:srgbClr val="FFFFFF"/>
            </a:solidFill>
            <a:ln cap="flat">
              <a:prstDash val="solid"/>
            </a:ln>
          </p:spPr>
          <p:txBody>
            <a:bodyPr vert="horz" lIns="91440" tIns="45720" rIns="91440" bIns="45720" anchor="ctr">
              <a:normAutofit fontScale="77500" lnSpcReduction="20000"/>
            </a:bodyPr>
            <a:lstStyle/>
            <a:p>
              <a:pPr marL="0" algn="l"/>
              <a:endParaRPr/>
            </a:p>
          </p:txBody>
        </p:sp>
      </p:grpSp>
      <p:sp>
        <p:nvSpPr>
          <p:cNvPr id="11" name="AutoShape 11"/>
          <p:cNvSpPr/>
          <p:nvPr/>
        </p:nvSpPr>
        <p:spPr>
          <a:xfrm>
            <a:off x="984912" y="3040482"/>
            <a:ext cx="5706781" cy="338554"/>
          </a:xfrm>
          <a:prstGeom prst="rect">
            <a:avLst/>
          </a:prstGeom>
          <a:noFill/>
          <a:ln cap="flat" cmpd="sng">
            <a:prstDash val="solid"/>
          </a:ln>
        </p:spPr>
        <p:txBody>
          <a:bodyPr vert="horz" wrap="square" lIns="91440" tIns="45720" rIns="91440" bIns="45720" anchor="b">
            <a:spAutoFit/>
          </a:bodyPr>
          <a:lstStyle/>
          <a:p>
            <a:pPr marL="0" algn="l"/>
            <a:r>
              <a:rPr lang="zh-CN" altLang="en-US" sz="1600" b="1" i="0" u="none" baseline="0">
                <a:solidFill>
                  <a:srgbClr val="778495"/>
                </a:solidFill>
                <a:latin typeface="微软雅黑"/>
                <a:ea typeface="微软雅黑"/>
              </a:rPr>
              <a:t>Masalah Perangkat Lunak</a:t>
            </a:r>
          </a:p>
        </p:txBody>
      </p:sp>
      <p:sp>
        <p:nvSpPr>
          <p:cNvPr id="12" name="AutoShape 12"/>
          <p:cNvSpPr/>
          <p:nvPr/>
        </p:nvSpPr>
        <p:spPr>
          <a:xfrm>
            <a:off x="984913" y="3315407"/>
            <a:ext cx="5706781" cy="624786"/>
          </a:xfrm>
          <a:prstGeom prst="rect">
            <a:avLst/>
          </a:prstGeom>
          <a:noFill/>
          <a:ln cap="flat" cmpd="sng">
            <a:prstDash val="solid"/>
          </a:ln>
        </p:spPr>
        <p:txBody>
          <a:bodyPr vert="horz" wrap="square" lIns="91440" tIns="45720" rIns="91440" bIns="45720" anchor="t">
            <a:spAutoFit/>
          </a:bodyPr>
          <a:lstStyle/>
          <a:p>
            <a:pPr marL="0" algn="l">
              <a:lnSpc>
                <a:spcPct val="130000"/>
              </a:lnSpc>
            </a:pPr>
            <a:r>
              <a:rPr lang="zh-CN" altLang="en-US" sz="1400" b="0" i="0" u="none" baseline="0">
                <a:solidFill>
                  <a:srgbClr val="2F2F2F"/>
                </a:solidFill>
                <a:latin typeface="微软雅黑"/>
                <a:ea typeface="微软雅黑"/>
              </a:rPr>
              <a:t>Masalah perangkat lunak dapat menghambat produktivitas. Pastikan Anda memperbarui perangkat lunak Anda secara teratur.</a:t>
            </a:r>
          </a:p>
        </p:txBody>
      </p:sp>
      <p:grpSp>
        <p:nvGrpSpPr>
          <p:cNvPr id="13" name="Group 13"/>
          <p:cNvGrpSpPr/>
          <p:nvPr/>
        </p:nvGrpSpPr>
        <p:grpSpPr>
          <a:xfrm>
            <a:off x="329399" y="4950982"/>
            <a:ext cx="540000" cy="540000"/>
            <a:chOff x="4584079" y="5599496"/>
            <a:chExt cx="540000" cy="540000"/>
          </a:xfrm>
        </p:grpSpPr>
        <p:sp>
          <p:nvSpPr>
            <p:cNvPr id="14" name="TextBox 14"/>
            <p:cNvSpPr txBox="1"/>
            <p:nvPr/>
          </p:nvSpPr>
          <p:spPr>
            <a:xfrm>
              <a:off x="4584079" y="5599496"/>
              <a:ext cx="540000" cy="540000"/>
            </a:xfrm>
            <a:prstGeom prst="roundRect">
              <a:avLst>
                <a:gd name="adj" fmla="val 50000"/>
              </a:avLst>
            </a:prstGeom>
            <a:solidFill>
              <a:schemeClr val="accent1"/>
            </a:solidFill>
          </p:spPr>
          <p:txBody>
            <a:bodyPr vert="horz" wrap="none" lIns="108000" tIns="108000" rIns="108000" bIns="108000" rtlCol="0" anchor="ctr">
              <a:noAutofit/>
            </a:bodyPr>
            <a:lstStyle/>
            <a:p>
              <a:pPr marL="0" algn="ctr">
                <a:defRPr/>
              </a:pPr>
              <a:endParaRPr lang="en-US" sz="1100"/>
            </a:p>
          </p:txBody>
        </p:sp>
        <p:sp>
          <p:nvSpPr>
            <p:cNvPr id="15" name="Freeform 15"/>
            <p:cNvSpPr/>
            <p:nvPr/>
          </p:nvSpPr>
          <p:spPr>
            <a:xfrm>
              <a:off x="4716376" y="5766219"/>
              <a:ext cx="275406" cy="206554"/>
            </a:xfrm>
            <a:custGeom>
              <a:avLst/>
              <a:gdLst/>
              <a:ahLst/>
              <a:cxnLst/>
              <a:rect l="l" t="t" r="r" b="b"/>
              <a:pathLst>
                <a:path w="533400" h="400050">
                  <a:moveTo>
                    <a:pt x="505433" y="621"/>
                  </a:moveTo>
                  <a:cubicBezTo>
                    <a:pt x="521626" y="621"/>
                    <a:pt x="534008" y="13004"/>
                    <a:pt x="534008" y="29196"/>
                  </a:cubicBezTo>
                  <a:lnTo>
                    <a:pt x="534008" y="372096"/>
                  </a:lnTo>
                  <a:cubicBezTo>
                    <a:pt x="534008" y="388289"/>
                    <a:pt x="521626" y="400671"/>
                    <a:pt x="505433" y="400671"/>
                  </a:cubicBezTo>
                  <a:lnTo>
                    <a:pt x="29183" y="400671"/>
                  </a:lnTo>
                  <a:cubicBezTo>
                    <a:pt x="12990" y="400671"/>
                    <a:pt x="608" y="388289"/>
                    <a:pt x="608" y="372096"/>
                  </a:cubicBezTo>
                  <a:lnTo>
                    <a:pt x="608" y="29196"/>
                  </a:lnTo>
                  <a:cubicBezTo>
                    <a:pt x="608" y="13004"/>
                    <a:pt x="12990" y="621"/>
                    <a:pt x="29183" y="621"/>
                  </a:cubicBezTo>
                  <a:lnTo>
                    <a:pt x="505433" y="621"/>
                  </a:lnTo>
                  <a:close/>
                  <a:moveTo>
                    <a:pt x="391133" y="198741"/>
                  </a:moveTo>
                  <a:cubicBezTo>
                    <a:pt x="378751" y="189216"/>
                    <a:pt x="360653" y="192074"/>
                    <a:pt x="351128" y="204456"/>
                  </a:cubicBezTo>
                  <a:lnTo>
                    <a:pt x="351128" y="204456"/>
                  </a:lnTo>
                  <a:lnTo>
                    <a:pt x="267308" y="315899"/>
                  </a:lnTo>
                  <a:cubicBezTo>
                    <a:pt x="266355" y="316851"/>
                    <a:pt x="265403" y="317804"/>
                    <a:pt x="264451" y="318756"/>
                  </a:cubicBezTo>
                  <a:cubicBezTo>
                    <a:pt x="253021" y="330186"/>
                    <a:pt x="234923" y="330186"/>
                    <a:pt x="224446" y="318756"/>
                  </a:cubicBezTo>
                  <a:lnTo>
                    <a:pt x="224446" y="318756"/>
                  </a:lnTo>
                  <a:lnTo>
                    <a:pt x="162533" y="257796"/>
                  </a:lnTo>
                  <a:cubicBezTo>
                    <a:pt x="161580" y="256844"/>
                    <a:pt x="161580" y="256844"/>
                    <a:pt x="160628" y="255891"/>
                  </a:cubicBezTo>
                  <a:cubicBezTo>
                    <a:pt x="148246" y="245414"/>
                    <a:pt x="130148" y="247319"/>
                    <a:pt x="120623" y="259701"/>
                  </a:cubicBezTo>
                  <a:lnTo>
                    <a:pt x="120623" y="259701"/>
                  </a:lnTo>
                  <a:lnTo>
                    <a:pt x="32993" y="366381"/>
                  </a:lnTo>
                  <a:cubicBezTo>
                    <a:pt x="32040" y="368286"/>
                    <a:pt x="31088" y="370191"/>
                    <a:pt x="31088" y="372096"/>
                  </a:cubicBezTo>
                  <a:cubicBezTo>
                    <a:pt x="31088" y="377811"/>
                    <a:pt x="34898" y="381621"/>
                    <a:pt x="40613" y="381621"/>
                  </a:cubicBezTo>
                  <a:lnTo>
                    <a:pt x="40613" y="381621"/>
                  </a:lnTo>
                  <a:lnTo>
                    <a:pt x="497813" y="381621"/>
                  </a:lnTo>
                  <a:cubicBezTo>
                    <a:pt x="499718" y="381621"/>
                    <a:pt x="501623" y="380669"/>
                    <a:pt x="503528" y="379716"/>
                  </a:cubicBezTo>
                  <a:cubicBezTo>
                    <a:pt x="508290" y="376859"/>
                    <a:pt x="509243" y="371144"/>
                    <a:pt x="506386" y="366381"/>
                  </a:cubicBezTo>
                  <a:lnTo>
                    <a:pt x="506386" y="366381"/>
                  </a:lnTo>
                  <a:lnTo>
                    <a:pt x="398753" y="205409"/>
                  </a:lnTo>
                  <a:cubicBezTo>
                    <a:pt x="395896" y="202551"/>
                    <a:pt x="393990" y="200646"/>
                    <a:pt x="391133" y="198741"/>
                  </a:cubicBezTo>
                  <a:close/>
                  <a:moveTo>
                    <a:pt x="95858" y="57771"/>
                  </a:moveTo>
                  <a:cubicBezTo>
                    <a:pt x="74903" y="57771"/>
                    <a:pt x="57758" y="74916"/>
                    <a:pt x="57758" y="95871"/>
                  </a:cubicBezTo>
                  <a:cubicBezTo>
                    <a:pt x="57758" y="116826"/>
                    <a:pt x="74903" y="133971"/>
                    <a:pt x="95858" y="133971"/>
                  </a:cubicBezTo>
                  <a:cubicBezTo>
                    <a:pt x="116813" y="133971"/>
                    <a:pt x="133958" y="116826"/>
                    <a:pt x="133958" y="95871"/>
                  </a:cubicBezTo>
                  <a:cubicBezTo>
                    <a:pt x="133958" y="74916"/>
                    <a:pt x="116813" y="57771"/>
                    <a:pt x="95858" y="57771"/>
                  </a:cubicBezTo>
                  <a:close/>
                </a:path>
              </a:pathLst>
            </a:custGeom>
            <a:solidFill>
              <a:srgbClr val="FFFFFF"/>
            </a:solidFill>
            <a:ln cap="flat">
              <a:prstDash val="solid"/>
            </a:ln>
          </p:spPr>
          <p:txBody>
            <a:bodyPr vert="horz" lIns="91440" tIns="45720" rIns="91440" bIns="45720" anchor="ctr">
              <a:normAutofit fontScale="47500" lnSpcReduction="20000"/>
            </a:bodyPr>
            <a:lstStyle/>
            <a:p>
              <a:pPr marL="0" algn="l"/>
              <a:endParaRPr/>
            </a:p>
          </p:txBody>
        </p:sp>
      </p:grpSp>
      <p:sp>
        <p:nvSpPr>
          <p:cNvPr id="16" name="AutoShape 16"/>
          <p:cNvSpPr/>
          <p:nvPr/>
        </p:nvSpPr>
        <p:spPr>
          <a:xfrm>
            <a:off x="984913" y="4909690"/>
            <a:ext cx="5701665" cy="338554"/>
          </a:xfrm>
          <a:prstGeom prst="rect">
            <a:avLst/>
          </a:prstGeom>
          <a:noFill/>
          <a:ln cap="flat" cmpd="sng">
            <a:prstDash val="solid"/>
          </a:ln>
        </p:spPr>
        <p:txBody>
          <a:bodyPr vert="horz" wrap="square" lIns="91440" tIns="45720" rIns="91440" bIns="45720" anchor="b">
            <a:spAutoFit/>
          </a:bodyPr>
          <a:lstStyle/>
          <a:p>
            <a:pPr marL="0" algn="l"/>
            <a:r>
              <a:rPr lang="zh-CN" altLang="en-US" sz="1600" b="1" i="0" u="none" baseline="0">
                <a:solidFill>
                  <a:schemeClr val="accent1"/>
                </a:solidFill>
                <a:latin typeface="微软雅黑"/>
                <a:ea typeface="微软雅黑"/>
              </a:rPr>
              <a:t>Solusi: Bantuan Teknis dan Cadangan</a:t>
            </a:r>
          </a:p>
        </p:txBody>
      </p:sp>
      <p:sp>
        <p:nvSpPr>
          <p:cNvPr id="17" name="AutoShape 17"/>
          <p:cNvSpPr/>
          <p:nvPr/>
        </p:nvSpPr>
        <p:spPr>
          <a:xfrm>
            <a:off x="984914" y="5184615"/>
            <a:ext cx="5701665" cy="624786"/>
          </a:xfrm>
          <a:prstGeom prst="rect">
            <a:avLst/>
          </a:prstGeom>
          <a:noFill/>
          <a:ln cap="flat" cmpd="sng">
            <a:prstDash val="solid"/>
          </a:ln>
        </p:spPr>
        <p:txBody>
          <a:bodyPr vert="horz" wrap="square" lIns="91440" tIns="45720" rIns="91440" bIns="45720" anchor="t">
            <a:spAutoFit/>
          </a:bodyPr>
          <a:lstStyle/>
          <a:p>
            <a:pPr marL="0" algn="l">
              <a:lnSpc>
                <a:spcPct val="130000"/>
              </a:lnSpc>
            </a:pPr>
            <a:r>
              <a:rPr lang="zh-CN" altLang="en-US" sz="1400" b="0" i="0" u="none" baseline="0">
                <a:solidFill>
                  <a:srgbClr val="2F2F2F"/>
                </a:solidFill>
                <a:latin typeface="微软雅黑"/>
                <a:ea typeface="微软雅黑"/>
              </a:rPr>
              <a:t>Sediakan bantuan teknis yang mudah diakses dan buat cadangan data Anda secara teratur.</a:t>
            </a:r>
          </a:p>
        </p:txBody>
      </p:sp>
      <p:grpSp>
        <p:nvGrpSpPr>
          <p:cNvPr id="18" name="Group 18"/>
          <p:cNvGrpSpPr/>
          <p:nvPr/>
        </p:nvGrpSpPr>
        <p:grpSpPr>
          <a:xfrm>
            <a:off x="6789813" y="2061553"/>
            <a:ext cx="5205701" cy="3832912"/>
            <a:chOff x="6221637" y="2061553"/>
            <a:chExt cx="5205701" cy="3832912"/>
          </a:xfrm>
        </p:grpSpPr>
        <p:sp>
          <p:nvSpPr>
            <p:cNvPr id="19" name="Freeform 19"/>
            <p:cNvSpPr/>
            <p:nvPr/>
          </p:nvSpPr>
          <p:spPr>
            <a:xfrm>
              <a:off x="6504724" y="2688132"/>
              <a:ext cx="4562539" cy="3206333"/>
            </a:xfrm>
            <a:custGeom>
              <a:avLst/>
              <a:gdLst/>
              <a:ahLst/>
              <a:cxnLst/>
              <a:rect l="l" t="t" r="r" b="b"/>
              <a:pathLst>
                <a:path w="1854" h="1304">
                  <a:moveTo>
                    <a:pt x="194" y="1304"/>
                  </a:moveTo>
                  <a:cubicBezTo>
                    <a:pt x="287" y="885"/>
                    <a:pt x="0" y="693"/>
                    <a:pt x="56" y="431"/>
                  </a:cubicBezTo>
                  <a:cubicBezTo>
                    <a:pt x="112" y="170"/>
                    <a:pt x="271" y="0"/>
                    <a:pt x="550" y="75"/>
                  </a:cubicBezTo>
                  <a:cubicBezTo>
                    <a:pt x="829" y="150"/>
                    <a:pt x="943" y="376"/>
                    <a:pt x="1295" y="286"/>
                  </a:cubicBezTo>
                  <a:cubicBezTo>
                    <a:pt x="1646" y="197"/>
                    <a:pt x="1825" y="265"/>
                    <a:pt x="1839" y="471"/>
                  </a:cubicBezTo>
                  <a:cubicBezTo>
                    <a:pt x="1854" y="677"/>
                    <a:pt x="1780" y="1120"/>
                    <a:pt x="1656" y="1304"/>
                  </a:cubicBezTo>
                  <a:lnTo>
                    <a:pt x="194" y="1304"/>
                  </a:lnTo>
                  <a:close/>
                </a:path>
              </a:pathLst>
            </a:custGeom>
            <a:solidFill>
              <a:srgbClr val="CBE4F7"/>
            </a:solidFill>
          </p:spPr>
          <p:txBody>
            <a:bodyPr vert="horz" lIns="91440" tIns="45720" rIns="91440" bIns="45720" anchor="ctr">
              <a:normAutofit/>
            </a:bodyPr>
            <a:lstStyle/>
            <a:p>
              <a:pPr marL="0" algn="ctr"/>
              <a:endParaRPr/>
            </a:p>
          </p:txBody>
        </p:sp>
        <p:sp>
          <p:nvSpPr>
            <p:cNvPr id="20" name="Freeform 20"/>
            <p:cNvSpPr/>
            <p:nvPr/>
          </p:nvSpPr>
          <p:spPr>
            <a:xfrm>
              <a:off x="6527227" y="4330978"/>
              <a:ext cx="530638" cy="695278"/>
            </a:xfrm>
            <a:custGeom>
              <a:avLst/>
              <a:gdLst/>
              <a:ahLst/>
              <a:cxnLst/>
              <a:rect l="l" t="t" r="r" b="b"/>
              <a:pathLst>
                <a:path w="216" h="283">
                  <a:moveTo>
                    <a:pt x="148" y="283"/>
                  </a:moveTo>
                  <a:cubicBezTo>
                    <a:pt x="141" y="229"/>
                    <a:pt x="163" y="195"/>
                    <a:pt x="98" y="167"/>
                  </a:cubicBezTo>
                  <a:cubicBezTo>
                    <a:pt x="34" y="138"/>
                    <a:pt x="0" y="105"/>
                    <a:pt x="17" y="54"/>
                  </a:cubicBezTo>
                  <a:cubicBezTo>
                    <a:pt x="35" y="3"/>
                    <a:pt x="129" y="0"/>
                    <a:pt x="162" y="43"/>
                  </a:cubicBezTo>
                  <a:cubicBezTo>
                    <a:pt x="194" y="86"/>
                    <a:pt x="216" y="136"/>
                    <a:pt x="213" y="209"/>
                  </a:cubicBezTo>
                  <a:lnTo>
                    <a:pt x="148" y="283"/>
                  </a:lnTo>
                  <a:close/>
                </a:path>
              </a:pathLst>
            </a:custGeom>
            <a:solidFill>
              <a:srgbClr val="14BBA2"/>
            </a:solidFill>
          </p:spPr>
          <p:txBody>
            <a:bodyPr vert="horz" lIns="91440" tIns="45720" rIns="91440" bIns="45720" anchor="ctr">
              <a:normAutofit/>
            </a:bodyPr>
            <a:lstStyle/>
            <a:p>
              <a:pPr marL="0" algn="ctr"/>
              <a:endParaRPr/>
            </a:p>
          </p:txBody>
        </p:sp>
        <p:sp>
          <p:nvSpPr>
            <p:cNvPr id="21" name="Freeform 21"/>
            <p:cNvSpPr/>
            <p:nvPr/>
          </p:nvSpPr>
          <p:spPr>
            <a:xfrm>
              <a:off x="6689499" y="4514569"/>
              <a:ext cx="283087" cy="383765"/>
            </a:xfrm>
            <a:custGeom>
              <a:avLst/>
              <a:gdLst/>
              <a:ahLst/>
              <a:cxnLst/>
              <a:rect l="l" t="t" r="r" b="b"/>
              <a:pathLst>
                <a:path w="115" h="156">
                  <a:moveTo>
                    <a:pt x="0" y="1"/>
                  </a:moveTo>
                  <a:cubicBezTo>
                    <a:pt x="0" y="1"/>
                    <a:pt x="111" y="0"/>
                    <a:pt x="115" y="156"/>
                  </a:cubicBezTo>
                </a:path>
              </a:pathLst>
            </a:custGeom>
            <a:noFill/>
            <a:ln w="14288" cap="rnd">
              <a:solidFill>
                <a:srgbClr val="1DCEB4"/>
              </a:solidFill>
              <a:prstDash val="solid"/>
            </a:ln>
          </p:spPr>
          <p:txBody>
            <a:bodyPr vert="horz" lIns="91440" tIns="45720" rIns="91440" bIns="45720" anchor="ctr">
              <a:normAutofit/>
            </a:bodyPr>
            <a:lstStyle/>
            <a:p>
              <a:pPr marL="0" algn="ctr"/>
              <a:endParaRPr/>
            </a:p>
          </p:txBody>
        </p:sp>
        <p:sp>
          <p:nvSpPr>
            <p:cNvPr id="22" name="Freeform 22"/>
            <p:cNvSpPr/>
            <p:nvPr/>
          </p:nvSpPr>
          <p:spPr>
            <a:xfrm>
              <a:off x="6674101" y="4141464"/>
              <a:ext cx="472599" cy="658559"/>
            </a:xfrm>
            <a:custGeom>
              <a:avLst/>
              <a:gdLst/>
              <a:ahLst/>
              <a:cxnLst/>
              <a:rect l="l" t="t" r="r" b="b"/>
              <a:pathLst>
                <a:path w="192" h="268">
                  <a:moveTo>
                    <a:pt x="145" y="268"/>
                  </a:moveTo>
                  <a:cubicBezTo>
                    <a:pt x="145" y="268"/>
                    <a:pt x="139" y="150"/>
                    <a:pt x="81" y="120"/>
                  </a:cubicBezTo>
                  <a:cubicBezTo>
                    <a:pt x="23" y="90"/>
                    <a:pt x="0" y="75"/>
                    <a:pt x="10" y="38"/>
                  </a:cubicBezTo>
                  <a:cubicBezTo>
                    <a:pt x="20" y="0"/>
                    <a:pt x="101" y="3"/>
                    <a:pt x="135" y="45"/>
                  </a:cubicBezTo>
                  <a:cubicBezTo>
                    <a:pt x="169" y="87"/>
                    <a:pt x="192" y="135"/>
                    <a:pt x="192" y="212"/>
                  </a:cubicBezTo>
                  <a:lnTo>
                    <a:pt x="145" y="268"/>
                  </a:lnTo>
                  <a:close/>
                </a:path>
              </a:pathLst>
            </a:custGeom>
            <a:solidFill>
              <a:srgbClr val="14AD98"/>
            </a:solidFill>
          </p:spPr>
          <p:txBody>
            <a:bodyPr vert="horz" lIns="91440" tIns="45720" rIns="91440" bIns="45720" anchor="ctr">
              <a:normAutofit/>
            </a:bodyPr>
            <a:lstStyle/>
            <a:p>
              <a:pPr marL="0" algn="ctr"/>
              <a:endParaRPr/>
            </a:p>
          </p:txBody>
        </p:sp>
        <p:sp>
          <p:nvSpPr>
            <p:cNvPr id="23" name="Freeform 23"/>
            <p:cNvSpPr/>
            <p:nvPr/>
          </p:nvSpPr>
          <p:spPr>
            <a:xfrm>
              <a:off x="6767673" y="4246881"/>
              <a:ext cx="322173" cy="447725"/>
            </a:xfrm>
            <a:custGeom>
              <a:avLst/>
              <a:gdLst/>
              <a:ahLst/>
              <a:cxnLst/>
              <a:rect l="l" t="t" r="r" b="b"/>
              <a:pathLst>
                <a:path w="131" h="182">
                  <a:moveTo>
                    <a:pt x="0" y="0"/>
                  </a:moveTo>
                  <a:cubicBezTo>
                    <a:pt x="0" y="0"/>
                    <a:pt x="111" y="2"/>
                    <a:pt x="131" y="182"/>
                  </a:cubicBezTo>
                </a:path>
              </a:pathLst>
            </a:custGeom>
            <a:noFill/>
            <a:ln w="14288" cap="rnd">
              <a:solidFill>
                <a:srgbClr val="1DCEB4"/>
              </a:solidFill>
              <a:prstDash val="solid"/>
            </a:ln>
          </p:spPr>
          <p:txBody>
            <a:bodyPr vert="horz" lIns="91440" tIns="45720" rIns="91440" bIns="45720" anchor="ctr">
              <a:normAutofit/>
            </a:bodyPr>
            <a:lstStyle/>
            <a:p>
              <a:pPr marL="0" algn="ctr"/>
              <a:endParaRPr/>
            </a:p>
          </p:txBody>
        </p:sp>
        <p:sp>
          <p:nvSpPr>
            <p:cNvPr id="24" name="Freeform 24"/>
            <p:cNvSpPr/>
            <p:nvPr/>
          </p:nvSpPr>
          <p:spPr>
            <a:xfrm>
              <a:off x="6954818" y="3792048"/>
              <a:ext cx="411008" cy="865841"/>
            </a:xfrm>
            <a:custGeom>
              <a:avLst/>
              <a:gdLst/>
              <a:ahLst/>
              <a:cxnLst/>
              <a:rect l="l" t="t" r="r" b="b"/>
              <a:pathLst>
                <a:path w="167" h="352">
                  <a:moveTo>
                    <a:pt x="68" y="352"/>
                  </a:moveTo>
                  <a:cubicBezTo>
                    <a:pt x="68" y="352"/>
                    <a:pt x="56" y="283"/>
                    <a:pt x="28" y="208"/>
                  </a:cubicBezTo>
                  <a:cubicBezTo>
                    <a:pt x="0" y="134"/>
                    <a:pt x="3" y="19"/>
                    <a:pt x="55" y="9"/>
                  </a:cubicBezTo>
                  <a:cubicBezTo>
                    <a:pt x="107" y="0"/>
                    <a:pt x="91" y="95"/>
                    <a:pt x="119" y="147"/>
                  </a:cubicBezTo>
                  <a:cubicBezTo>
                    <a:pt x="146" y="199"/>
                    <a:pt x="167" y="242"/>
                    <a:pt x="145" y="308"/>
                  </a:cubicBezTo>
                  <a:lnTo>
                    <a:pt x="68" y="352"/>
                  </a:lnTo>
                  <a:close/>
                </a:path>
              </a:pathLst>
            </a:custGeom>
            <a:solidFill>
              <a:srgbClr val="14BBA2"/>
            </a:solidFill>
          </p:spPr>
          <p:txBody>
            <a:bodyPr vert="horz" lIns="91440" tIns="45720" rIns="91440" bIns="45720" anchor="ctr">
              <a:normAutofit/>
            </a:bodyPr>
            <a:lstStyle/>
            <a:p>
              <a:pPr marL="0" algn="ctr"/>
              <a:endParaRPr/>
            </a:p>
          </p:txBody>
        </p:sp>
        <p:sp>
          <p:nvSpPr>
            <p:cNvPr id="25" name="Freeform 25"/>
            <p:cNvSpPr/>
            <p:nvPr/>
          </p:nvSpPr>
          <p:spPr>
            <a:xfrm>
              <a:off x="7038914" y="3871407"/>
              <a:ext cx="178854" cy="702385"/>
            </a:xfrm>
            <a:custGeom>
              <a:avLst/>
              <a:gdLst/>
              <a:ahLst/>
              <a:cxnLst/>
              <a:rect l="l" t="t" r="r" b="b"/>
              <a:pathLst>
                <a:path w="73" h="286">
                  <a:moveTo>
                    <a:pt x="21" y="0"/>
                  </a:moveTo>
                  <a:cubicBezTo>
                    <a:pt x="0" y="114"/>
                    <a:pt x="66" y="124"/>
                    <a:pt x="73" y="286"/>
                  </a:cubicBezTo>
                </a:path>
              </a:pathLst>
            </a:custGeom>
            <a:noFill/>
            <a:ln w="14288" cap="rnd">
              <a:solidFill>
                <a:srgbClr val="1DCEB4"/>
              </a:solidFill>
              <a:prstDash val="solid"/>
            </a:ln>
          </p:spPr>
          <p:txBody>
            <a:bodyPr vert="horz" lIns="91440" tIns="45720" rIns="91440" bIns="45720" anchor="ctr">
              <a:normAutofit/>
            </a:bodyPr>
            <a:lstStyle/>
            <a:p>
              <a:pPr marL="0" algn="ctr"/>
              <a:endParaRPr/>
            </a:p>
          </p:txBody>
        </p:sp>
        <p:sp>
          <p:nvSpPr>
            <p:cNvPr id="26" name="Freeform 26"/>
            <p:cNvSpPr/>
            <p:nvPr/>
          </p:nvSpPr>
          <p:spPr>
            <a:xfrm>
              <a:off x="7250933" y="3935368"/>
              <a:ext cx="402716" cy="594599"/>
            </a:xfrm>
            <a:custGeom>
              <a:avLst/>
              <a:gdLst/>
              <a:ahLst/>
              <a:cxnLst/>
              <a:rect l="l" t="t" r="r" b="b"/>
              <a:pathLst>
                <a:path w="164" h="242">
                  <a:moveTo>
                    <a:pt x="24" y="242"/>
                  </a:moveTo>
                  <a:cubicBezTo>
                    <a:pt x="24" y="242"/>
                    <a:pt x="0" y="164"/>
                    <a:pt x="21" y="93"/>
                  </a:cubicBezTo>
                  <a:cubicBezTo>
                    <a:pt x="43" y="22"/>
                    <a:pt x="116" y="0"/>
                    <a:pt x="140" y="32"/>
                  </a:cubicBezTo>
                  <a:cubicBezTo>
                    <a:pt x="164" y="63"/>
                    <a:pt x="99" y="117"/>
                    <a:pt x="120" y="196"/>
                  </a:cubicBezTo>
                  <a:lnTo>
                    <a:pt x="24" y="242"/>
                  </a:lnTo>
                  <a:close/>
                </a:path>
              </a:pathLst>
            </a:custGeom>
            <a:solidFill>
              <a:srgbClr val="14AD98"/>
            </a:solidFill>
          </p:spPr>
          <p:txBody>
            <a:bodyPr vert="horz" lIns="91440" tIns="45720" rIns="91440" bIns="45720" anchor="ctr">
              <a:normAutofit/>
            </a:bodyPr>
            <a:lstStyle/>
            <a:p>
              <a:pPr marL="0" algn="ctr"/>
              <a:endParaRPr/>
            </a:p>
          </p:txBody>
        </p:sp>
        <p:sp>
          <p:nvSpPr>
            <p:cNvPr id="27" name="Freeform 27"/>
            <p:cNvSpPr/>
            <p:nvPr/>
          </p:nvSpPr>
          <p:spPr>
            <a:xfrm>
              <a:off x="7333845" y="4040786"/>
              <a:ext cx="189514" cy="407454"/>
            </a:xfrm>
            <a:custGeom>
              <a:avLst/>
              <a:gdLst/>
              <a:ahLst/>
              <a:cxnLst/>
              <a:rect l="l" t="t" r="r" b="b"/>
              <a:pathLst>
                <a:path w="77" h="166">
                  <a:moveTo>
                    <a:pt x="77" y="0"/>
                  </a:moveTo>
                  <a:cubicBezTo>
                    <a:pt x="77" y="0"/>
                    <a:pt x="0" y="63"/>
                    <a:pt x="33" y="166"/>
                  </a:cubicBezTo>
                </a:path>
              </a:pathLst>
            </a:custGeom>
            <a:noFill/>
            <a:ln w="14288" cap="rnd">
              <a:solidFill>
                <a:srgbClr val="1DCEB4"/>
              </a:solidFill>
              <a:prstDash val="solid"/>
            </a:ln>
          </p:spPr>
          <p:txBody>
            <a:bodyPr vert="horz" lIns="91440" tIns="45720" rIns="91440" bIns="45720" anchor="ctr">
              <a:normAutofit/>
            </a:bodyPr>
            <a:lstStyle/>
            <a:p>
              <a:pPr marL="0" algn="ctr"/>
              <a:endParaRPr/>
            </a:p>
          </p:txBody>
        </p:sp>
        <p:sp>
          <p:nvSpPr>
            <p:cNvPr id="28" name="Freeform 28"/>
            <p:cNvSpPr/>
            <p:nvPr/>
          </p:nvSpPr>
          <p:spPr>
            <a:xfrm>
              <a:off x="9342689" y="4628278"/>
              <a:ext cx="365998" cy="381396"/>
            </a:xfrm>
            <a:custGeom>
              <a:avLst/>
              <a:gdLst/>
              <a:ahLst/>
              <a:cxnLst/>
              <a:rect l="l" t="t" r="r" b="b"/>
              <a:pathLst>
                <a:path w="149" h="155">
                  <a:moveTo>
                    <a:pt x="81" y="145"/>
                  </a:moveTo>
                  <a:cubicBezTo>
                    <a:pt x="66" y="120"/>
                    <a:pt x="0" y="86"/>
                    <a:pt x="8" y="45"/>
                  </a:cubicBezTo>
                  <a:cubicBezTo>
                    <a:pt x="15" y="5"/>
                    <a:pt x="89" y="0"/>
                    <a:pt x="119" y="54"/>
                  </a:cubicBezTo>
                  <a:cubicBezTo>
                    <a:pt x="149" y="107"/>
                    <a:pt x="149" y="155"/>
                    <a:pt x="149" y="155"/>
                  </a:cubicBezTo>
                  <a:lnTo>
                    <a:pt x="81" y="145"/>
                  </a:lnTo>
                  <a:close/>
                </a:path>
              </a:pathLst>
            </a:custGeom>
            <a:solidFill>
              <a:srgbClr val="14BCA3"/>
            </a:solidFill>
          </p:spPr>
          <p:txBody>
            <a:bodyPr vert="horz" lIns="91440" tIns="45720" rIns="91440" bIns="45720" anchor="ctr">
              <a:normAutofit/>
            </a:bodyPr>
            <a:lstStyle/>
            <a:p>
              <a:pPr marL="0" algn="ctr"/>
              <a:endParaRPr/>
            </a:p>
          </p:txBody>
        </p:sp>
        <p:sp>
          <p:nvSpPr>
            <p:cNvPr id="29" name="Freeform 29"/>
            <p:cNvSpPr/>
            <p:nvPr/>
          </p:nvSpPr>
          <p:spPr>
            <a:xfrm>
              <a:off x="9455212" y="4733694"/>
              <a:ext cx="152796" cy="235708"/>
            </a:xfrm>
            <a:custGeom>
              <a:avLst/>
              <a:gdLst/>
              <a:ahLst/>
              <a:cxnLst/>
              <a:rect l="l" t="t" r="r" b="b"/>
              <a:pathLst>
                <a:path w="62" h="96">
                  <a:moveTo>
                    <a:pt x="0" y="0"/>
                  </a:moveTo>
                  <a:cubicBezTo>
                    <a:pt x="0" y="0"/>
                    <a:pt x="62" y="14"/>
                    <a:pt x="62" y="96"/>
                  </a:cubicBezTo>
                </a:path>
              </a:pathLst>
            </a:custGeom>
            <a:noFill/>
            <a:ln w="14288" cap="rnd">
              <a:solidFill>
                <a:srgbClr val="1DCEB4"/>
              </a:solidFill>
              <a:prstDash val="solid"/>
            </a:ln>
          </p:spPr>
          <p:txBody>
            <a:bodyPr vert="horz" lIns="91440" tIns="45720" rIns="91440" bIns="45720" anchor="ctr">
              <a:normAutofit fontScale="62500" lnSpcReduction="20000"/>
            </a:bodyPr>
            <a:lstStyle/>
            <a:p>
              <a:pPr marL="0" algn="ctr"/>
              <a:endParaRPr/>
            </a:p>
          </p:txBody>
        </p:sp>
        <p:sp>
          <p:nvSpPr>
            <p:cNvPr id="30" name="Freeform 30"/>
            <p:cNvSpPr/>
            <p:nvPr/>
          </p:nvSpPr>
          <p:spPr>
            <a:xfrm>
              <a:off x="9596163" y="4418628"/>
              <a:ext cx="390872" cy="591045"/>
            </a:xfrm>
            <a:custGeom>
              <a:avLst/>
              <a:gdLst/>
              <a:ahLst/>
              <a:cxnLst/>
              <a:rect l="l" t="t" r="r" b="b"/>
              <a:pathLst>
                <a:path w="159" h="240">
                  <a:moveTo>
                    <a:pt x="40" y="228"/>
                  </a:moveTo>
                  <a:cubicBezTo>
                    <a:pt x="21" y="190"/>
                    <a:pt x="0" y="106"/>
                    <a:pt x="22" y="55"/>
                  </a:cubicBezTo>
                  <a:cubicBezTo>
                    <a:pt x="45" y="4"/>
                    <a:pt x="114" y="0"/>
                    <a:pt x="110" y="59"/>
                  </a:cubicBezTo>
                  <a:cubicBezTo>
                    <a:pt x="105" y="118"/>
                    <a:pt x="92" y="183"/>
                    <a:pt x="159" y="240"/>
                  </a:cubicBezTo>
                  <a:lnTo>
                    <a:pt x="40" y="228"/>
                  </a:lnTo>
                  <a:close/>
                </a:path>
              </a:pathLst>
            </a:custGeom>
            <a:solidFill>
              <a:srgbClr val="14AD98"/>
            </a:solidFill>
          </p:spPr>
          <p:txBody>
            <a:bodyPr vert="horz" lIns="91440" tIns="45720" rIns="91440" bIns="45720" anchor="ctr">
              <a:normAutofit/>
            </a:bodyPr>
            <a:lstStyle/>
            <a:p>
              <a:pPr marL="0" algn="ctr"/>
              <a:endParaRPr/>
            </a:p>
          </p:txBody>
        </p:sp>
        <p:sp>
          <p:nvSpPr>
            <p:cNvPr id="31" name="Freeform 31"/>
            <p:cNvSpPr/>
            <p:nvPr/>
          </p:nvSpPr>
          <p:spPr>
            <a:xfrm>
              <a:off x="9653017" y="4514569"/>
              <a:ext cx="130291" cy="438250"/>
            </a:xfrm>
            <a:custGeom>
              <a:avLst/>
              <a:gdLst/>
              <a:ahLst/>
              <a:cxnLst/>
              <a:rect l="l" t="t" r="r" b="b"/>
              <a:pathLst>
                <a:path w="53" h="178">
                  <a:moveTo>
                    <a:pt x="44" y="0"/>
                  </a:moveTo>
                  <a:cubicBezTo>
                    <a:pt x="44" y="0"/>
                    <a:pt x="0" y="40"/>
                    <a:pt x="53" y="178"/>
                  </a:cubicBezTo>
                </a:path>
              </a:pathLst>
            </a:custGeom>
            <a:noFill/>
            <a:ln w="14288" cap="rnd">
              <a:solidFill>
                <a:srgbClr val="1DCEB4"/>
              </a:solidFill>
              <a:prstDash val="solid"/>
            </a:ln>
          </p:spPr>
          <p:txBody>
            <a:bodyPr vert="horz" lIns="91440" tIns="45720" rIns="91440" bIns="45720" anchor="ctr">
              <a:normAutofit/>
            </a:bodyPr>
            <a:lstStyle/>
            <a:p>
              <a:pPr marL="0" algn="ctr"/>
              <a:endParaRPr/>
            </a:p>
          </p:txBody>
        </p:sp>
        <p:sp>
          <p:nvSpPr>
            <p:cNvPr id="32" name="Freeform 32"/>
            <p:cNvSpPr/>
            <p:nvPr/>
          </p:nvSpPr>
          <p:spPr>
            <a:xfrm>
              <a:off x="9783307" y="4259910"/>
              <a:ext cx="521162" cy="793588"/>
            </a:xfrm>
            <a:custGeom>
              <a:avLst/>
              <a:gdLst/>
              <a:ahLst/>
              <a:cxnLst/>
              <a:rect l="l" t="t" r="r" b="b"/>
              <a:pathLst>
                <a:path w="212" h="323">
                  <a:moveTo>
                    <a:pt x="61" y="318"/>
                  </a:moveTo>
                  <a:cubicBezTo>
                    <a:pt x="30" y="278"/>
                    <a:pt x="0" y="240"/>
                    <a:pt x="10" y="181"/>
                  </a:cubicBezTo>
                  <a:cubicBezTo>
                    <a:pt x="19" y="122"/>
                    <a:pt x="47" y="102"/>
                    <a:pt x="95" y="68"/>
                  </a:cubicBezTo>
                  <a:cubicBezTo>
                    <a:pt x="142" y="34"/>
                    <a:pt x="187" y="0"/>
                    <a:pt x="199" y="28"/>
                  </a:cubicBezTo>
                  <a:cubicBezTo>
                    <a:pt x="212" y="56"/>
                    <a:pt x="123" y="119"/>
                    <a:pt x="115" y="172"/>
                  </a:cubicBezTo>
                  <a:cubicBezTo>
                    <a:pt x="107" y="226"/>
                    <a:pt x="159" y="323"/>
                    <a:pt x="159" y="323"/>
                  </a:cubicBezTo>
                  <a:lnTo>
                    <a:pt x="61" y="318"/>
                  </a:lnTo>
                  <a:close/>
                </a:path>
              </a:pathLst>
            </a:custGeom>
            <a:solidFill>
              <a:srgbClr val="14BCA3"/>
            </a:solidFill>
          </p:spPr>
          <p:txBody>
            <a:bodyPr vert="horz" lIns="91440" tIns="45720" rIns="91440" bIns="45720" anchor="ctr">
              <a:normAutofit/>
            </a:bodyPr>
            <a:lstStyle/>
            <a:p>
              <a:pPr marL="0" algn="ctr"/>
              <a:endParaRPr/>
            </a:p>
          </p:txBody>
        </p:sp>
        <p:sp>
          <p:nvSpPr>
            <p:cNvPr id="33" name="Freeform 33"/>
            <p:cNvSpPr/>
            <p:nvPr/>
          </p:nvSpPr>
          <p:spPr>
            <a:xfrm>
              <a:off x="9753696" y="4377172"/>
              <a:ext cx="447725" cy="632501"/>
            </a:xfrm>
            <a:custGeom>
              <a:avLst/>
              <a:gdLst/>
              <a:ahLst/>
              <a:cxnLst/>
              <a:rect l="l" t="t" r="r" b="b"/>
              <a:pathLst>
                <a:path w="182" h="257">
                  <a:moveTo>
                    <a:pt x="182" y="0"/>
                  </a:moveTo>
                  <a:cubicBezTo>
                    <a:pt x="182" y="0"/>
                    <a:pt x="0" y="84"/>
                    <a:pt x="89" y="257"/>
                  </a:cubicBezTo>
                </a:path>
              </a:pathLst>
            </a:custGeom>
            <a:noFill/>
            <a:ln w="14288" cap="rnd">
              <a:solidFill>
                <a:srgbClr val="1DCEB4"/>
              </a:solidFill>
              <a:prstDash val="solid"/>
            </a:ln>
          </p:spPr>
          <p:txBody>
            <a:bodyPr vert="horz" lIns="91440" tIns="45720" rIns="91440" bIns="45720" anchor="ctr">
              <a:normAutofit/>
            </a:bodyPr>
            <a:lstStyle/>
            <a:p>
              <a:pPr marL="0" algn="ctr"/>
              <a:endParaRPr/>
            </a:p>
          </p:txBody>
        </p:sp>
        <p:sp>
          <p:nvSpPr>
            <p:cNvPr id="34" name="Freeform 34"/>
            <p:cNvSpPr/>
            <p:nvPr/>
          </p:nvSpPr>
          <p:spPr>
            <a:xfrm>
              <a:off x="10007171" y="4445870"/>
              <a:ext cx="521162" cy="651453"/>
            </a:xfrm>
            <a:custGeom>
              <a:avLst/>
              <a:gdLst/>
              <a:ahLst/>
              <a:cxnLst/>
              <a:rect l="l" t="t" r="r" b="b"/>
              <a:pathLst>
                <a:path w="212" h="265">
                  <a:moveTo>
                    <a:pt x="32" y="238"/>
                  </a:moveTo>
                  <a:cubicBezTo>
                    <a:pt x="24" y="189"/>
                    <a:pt x="0" y="103"/>
                    <a:pt x="62" y="52"/>
                  </a:cubicBezTo>
                  <a:cubicBezTo>
                    <a:pt x="123" y="0"/>
                    <a:pt x="212" y="43"/>
                    <a:pt x="200" y="85"/>
                  </a:cubicBezTo>
                  <a:cubicBezTo>
                    <a:pt x="189" y="128"/>
                    <a:pt x="122" y="116"/>
                    <a:pt x="105" y="169"/>
                  </a:cubicBezTo>
                  <a:cubicBezTo>
                    <a:pt x="89" y="221"/>
                    <a:pt x="111" y="265"/>
                    <a:pt x="111" y="265"/>
                  </a:cubicBezTo>
                  <a:lnTo>
                    <a:pt x="32" y="238"/>
                  </a:lnTo>
                  <a:close/>
                </a:path>
              </a:pathLst>
            </a:custGeom>
            <a:solidFill>
              <a:srgbClr val="14AD98"/>
            </a:solidFill>
          </p:spPr>
          <p:txBody>
            <a:bodyPr vert="horz" lIns="91440" tIns="45720" rIns="91440" bIns="45720" anchor="ctr">
              <a:normAutofit/>
            </a:bodyPr>
            <a:lstStyle/>
            <a:p>
              <a:pPr marL="0" algn="ctr"/>
              <a:endParaRPr/>
            </a:p>
          </p:txBody>
        </p:sp>
        <p:sp>
          <p:nvSpPr>
            <p:cNvPr id="35" name="Freeform 35"/>
            <p:cNvSpPr/>
            <p:nvPr/>
          </p:nvSpPr>
          <p:spPr>
            <a:xfrm>
              <a:off x="10048627" y="4576161"/>
              <a:ext cx="381396" cy="411008"/>
            </a:xfrm>
            <a:custGeom>
              <a:avLst/>
              <a:gdLst/>
              <a:ahLst/>
              <a:cxnLst/>
              <a:rect l="l" t="t" r="r" b="b"/>
              <a:pathLst>
                <a:path w="155" h="167">
                  <a:moveTo>
                    <a:pt x="155" y="21"/>
                  </a:moveTo>
                  <a:cubicBezTo>
                    <a:pt x="155" y="21"/>
                    <a:pt x="0" y="0"/>
                    <a:pt x="45" y="167"/>
                  </a:cubicBezTo>
                </a:path>
              </a:pathLst>
            </a:custGeom>
            <a:noFill/>
            <a:ln w="14288" cap="rnd">
              <a:solidFill>
                <a:srgbClr val="1DCEB4"/>
              </a:solidFill>
              <a:prstDash val="solid"/>
            </a:ln>
          </p:spPr>
          <p:txBody>
            <a:bodyPr vert="horz" lIns="91440" tIns="45720" rIns="91440" bIns="45720" anchor="ctr">
              <a:normAutofit/>
            </a:bodyPr>
            <a:lstStyle/>
            <a:p>
              <a:pPr marL="0" algn="ctr"/>
              <a:endParaRPr/>
            </a:p>
          </p:txBody>
        </p:sp>
        <p:sp>
          <p:nvSpPr>
            <p:cNvPr id="36" name="Freeform 36"/>
            <p:cNvSpPr/>
            <p:nvPr/>
          </p:nvSpPr>
          <p:spPr>
            <a:xfrm>
              <a:off x="6646859" y="4256357"/>
              <a:ext cx="4271162" cy="1638108"/>
            </a:xfrm>
            <a:custGeom>
              <a:avLst/>
              <a:gdLst/>
              <a:ahLst/>
              <a:cxnLst/>
              <a:rect l="l" t="t" r="r" b="b"/>
              <a:pathLst>
                <a:path w="1735" h="666">
                  <a:moveTo>
                    <a:pt x="54" y="666"/>
                  </a:moveTo>
                  <a:cubicBezTo>
                    <a:pt x="1565" y="666"/>
                    <a:pt x="1565" y="666"/>
                    <a:pt x="1565" y="666"/>
                  </a:cubicBezTo>
                  <a:cubicBezTo>
                    <a:pt x="1565" y="666"/>
                    <a:pt x="1735" y="323"/>
                    <a:pt x="1305" y="283"/>
                  </a:cubicBezTo>
                  <a:cubicBezTo>
                    <a:pt x="874" y="243"/>
                    <a:pt x="955" y="39"/>
                    <a:pt x="570" y="19"/>
                  </a:cubicBezTo>
                  <a:cubicBezTo>
                    <a:pt x="184" y="0"/>
                    <a:pt x="0" y="316"/>
                    <a:pt x="54" y="666"/>
                  </a:cubicBezTo>
                  <a:close/>
                </a:path>
              </a:pathLst>
            </a:custGeom>
            <a:solidFill>
              <a:srgbClr val="F98091"/>
            </a:solidFill>
          </p:spPr>
          <p:txBody>
            <a:bodyPr vert="horz" lIns="91440" tIns="45720" rIns="91440" bIns="45720" anchor="ctr">
              <a:normAutofit/>
            </a:bodyPr>
            <a:lstStyle/>
            <a:p>
              <a:pPr marL="0" algn="ctr"/>
              <a:endParaRPr/>
            </a:p>
          </p:txBody>
        </p:sp>
        <p:sp>
          <p:nvSpPr>
            <p:cNvPr id="37" name="Freeform 37"/>
            <p:cNvSpPr/>
            <p:nvPr/>
          </p:nvSpPr>
          <p:spPr>
            <a:xfrm>
              <a:off x="9413757" y="4615247"/>
              <a:ext cx="2013581" cy="1279217"/>
            </a:xfrm>
            <a:custGeom>
              <a:avLst/>
              <a:gdLst/>
              <a:ahLst/>
              <a:cxnLst/>
              <a:rect l="l" t="t" r="r" b="b"/>
              <a:pathLst>
                <a:path w="818" h="520">
                  <a:moveTo>
                    <a:pt x="64" y="520"/>
                  </a:moveTo>
                  <a:cubicBezTo>
                    <a:pt x="13" y="431"/>
                    <a:pt x="0" y="307"/>
                    <a:pt x="159" y="247"/>
                  </a:cubicBezTo>
                  <a:cubicBezTo>
                    <a:pt x="319" y="188"/>
                    <a:pt x="305" y="0"/>
                    <a:pt x="561" y="25"/>
                  </a:cubicBezTo>
                  <a:cubicBezTo>
                    <a:pt x="818" y="50"/>
                    <a:pt x="692" y="446"/>
                    <a:pt x="653" y="520"/>
                  </a:cubicBezTo>
                  <a:lnTo>
                    <a:pt x="64" y="520"/>
                  </a:lnTo>
                  <a:close/>
                </a:path>
              </a:pathLst>
            </a:custGeom>
            <a:solidFill>
              <a:srgbClr val="62A5E7"/>
            </a:solidFill>
          </p:spPr>
          <p:txBody>
            <a:bodyPr vert="horz" lIns="91440" tIns="45720" rIns="91440" bIns="45720" anchor="ctr">
              <a:normAutofit/>
            </a:bodyPr>
            <a:lstStyle/>
            <a:p>
              <a:pPr marL="0" algn="ctr"/>
              <a:endParaRPr/>
            </a:p>
          </p:txBody>
        </p:sp>
        <p:sp>
          <p:nvSpPr>
            <p:cNvPr id="38" name="Freeform 38"/>
            <p:cNvSpPr/>
            <p:nvPr/>
          </p:nvSpPr>
          <p:spPr>
            <a:xfrm>
              <a:off x="8897332" y="3910495"/>
              <a:ext cx="710676" cy="39087"/>
            </a:xfrm>
            <a:custGeom>
              <a:avLst/>
              <a:gdLst/>
              <a:ahLst/>
              <a:cxnLst/>
              <a:rect l="l" t="t" r="r" b="b"/>
              <a:pathLst>
                <a:path w="289" h="16">
                  <a:moveTo>
                    <a:pt x="289" y="16"/>
                  </a:moveTo>
                  <a:cubicBezTo>
                    <a:pt x="8" y="16"/>
                    <a:pt x="8" y="16"/>
                    <a:pt x="8" y="16"/>
                  </a:cubicBezTo>
                  <a:cubicBezTo>
                    <a:pt x="4" y="16"/>
                    <a:pt x="0" y="12"/>
                    <a:pt x="0" y="8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0" y="3"/>
                    <a:pt x="4" y="0"/>
                    <a:pt x="8" y="0"/>
                  </a:cubicBezTo>
                  <a:cubicBezTo>
                    <a:pt x="289" y="0"/>
                    <a:pt x="289" y="0"/>
                    <a:pt x="289" y="0"/>
                  </a:cubicBezTo>
                  <a:lnTo>
                    <a:pt x="289" y="16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vert="horz" lIns="91440" tIns="45720" rIns="91440" bIns="45720" anchor="ctr">
              <a:normAutofit fontScale="25000" lnSpcReduction="20000"/>
            </a:bodyPr>
            <a:lstStyle/>
            <a:p>
              <a:pPr marL="0" algn="ctr"/>
              <a:endParaRPr/>
            </a:p>
          </p:txBody>
        </p:sp>
        <p:sp>
          <p:nvSpPr>
            <p:cNvPr id="39" name="Freeform 39"/>
            <p:cNvSpPr/>
            <p:nvPr/>
          </p:nvSpPr>
          <p:spPr>
            <a:xfrm>
              <a:off x="9799890" y="3391702"/>
              <a:ext cx="236892" cy="518794"/>
            </a:xfrm>
            <a:custGeom>
              <a:avLst/>
              <a:gdLst/>
              <a:ahLst/>
              <a:cxnLst/>
              <a:rect l="l" t="t" r="r" b="b"/>
              <a:pathLst>
                <a:path w="96" h="211">
                  <a:moveTo>
                    <a:pt x="0" y="0"/>
                  </a:moveTo>
                  <a:cubicBezTo>
                    <a:pt x="0" y="211"/>
                    <a:pt x="0" y="211"/>
                    <a:pt x="0" y="211"/>
                  </a:cubicBezTo>
                  <a:cubicBezTo>
                    <a:pt x="54" y="211"/>
                    <a:pt x="54" y="211"/>
                    <a:pt x="54" y="211"/>
                  </a:cubicBezTo>
                  <a:cubicBezTo>
                    <a:pt x="95" y="7"/>
                    <a:pt x="95" y="7"/>
                    <a:pt x="95" y="7"/>
                  </a:cubicBezTo>
                  <a:cubicBezTo>
                    <a:pt x="96" y="4"/>
                    <a:pt x="93" y="0"/>
                    <a:pt x="89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C1C7D3"/>
            </a:solidFill>
          </p:spPr>
          <p:txBody>
            <a:bodyPr vert="horz" lIns="91440" tIns="45720" rIns="91440" bIns="45720" anchor="ctr">
              <a:normAutofit/>
            </a:bodyPr>
            <a:lstStyle/>
            <a:p>
              <a:pPr marL="0" algn="ctr"/>
              <a:endParaRPr/>
            </a:p>
          </p:txBody>
        </p:sp>
        <p:sp>
          <p:nvSpPr>
            <p:cNvPr id="40" name="Freeform 40"/>
            <p:cNvSpPr/>
            <p:nvPr/>
          </p:nvSpPr>
          <p:spPr>
            <a:xfrm>
              <a:off x="9608008" y="3910495"/>
              <a:ext cx="324542" cy="39087"/>
            </a:xfrm>
            <a:custGeom>
              <a:avLst/>
              <a:gdLst/>
              <a:ahLst/>
              <a:cxnLst/>
              <a:rect l="l" t="t" r="r" b="b"/>
              <a:pathLst>
                <a:path w="132" h="16">
                  <a:moveTo>
                    <a:pt x="123" y="16"/>
                  </a:moveTo>
                  <a:cubicBezTo>
                    <a:pt x="0" y="16"/>
                    <a:pt x="0" y="16"/>
                    <a:pt x="0" y="16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132" y="0"/>
                    <a:pt x="132" y="0"/>
                    <a:pt x="132" y="0"/>
                  </a:cubicBezTo>
                  <a:cubicBezTo>
                    <a:pt x="132" y="7"/>
                    <a:pt x="132" y="7"/>
                    <a:pt x="132" y="7"/>
                  </a:cubicBezTo>
                  <a:cubicBezTo>
                    <a:pt x="132" y="12"/>
                    <a:pt x="128" y="16"/>
                    <a:pt x="123" y="16"/>
                  </a:cubicBezTo>
                  <a:close/>
                </a:path>
              </a:pathLst>
            </a:custGeom>
            <a:solidFill>
              <a:srgbClr val="A9B2BF"/>
            </a:solidFill>
          </p:spPr>
          <p:txBody>
            <a:bodyPr vert="horz" lIns="91440" tIns="45720" rIns="91440" bIns="45720" anchor="ctr">
              <a:normAutofit fontScale="25000" lnSpcReduction="20000"/>
            </a:bodyPr>
            <a:lstStyle/>
            <a:p>
              <a:pPr marL="0" algn="ctr"/>
              <a:endParaRPr/>
            </a:p>
          </p:txBody>
        </p:sp>
        <p:sp>
          <p:nvSpPr>
            <p:cNvPr id="41" name="Freeform 41"/>
            <p:cNvSpPr/>
            <p:nvPr/>
          </p:nvSpPr>
          <p:spPr>
            <a:xfrm>
              <a:off x="9150806" y="3391702"/>
              <a:ext cx="856364" cy="518794"/>
            </a:xfrm>
            <a:custGeom>
              <a:avLst/>
              <a:gdLst/>
              <a:ahLst/>
              <a:cxnLst/>
              <a:rect l="l" t="t" r="r" b="b"/>
              <a:pathLst>
                <a:path w="348" h="211">
                  <a:moveTo>
                    <a:pt x="50" y="0"/>
                  </a:moveTo>
                  <a:cubicBezTo>
                    <a:pt x="348" y="0"/>
                    <a:pt x="348" y="0"/>
                    <a:pt x="348" y="0"/>
                  </a:cubicBezTo>
                  <a:cubicBezTo>
                    <a:pt x="305" y="211"/>
                    <a:pt x="305" y="211"/>
                    <a:pt x="305" y="211"/>
                  </a:cubicBezTo>
                  <a:cubicBezTo>
                    <a:pt x="0" y="211"/>
                    <a:pt x="0" y="211"/>
                    <a:pt x="0" y="211"/>
                  </a:cubicBezTo>
                  <a:cubicBezTo>
                    <a:pt x="41" y="8"/>
                    <a:pt x="41" y="8"/>
                    <a:pt x="41" y="8"/>
                  </a:cubicBezTo>
                  <a:cubicBezTo>
                    <a:pt x="42" y="4"/>
                    <a:pt x="46" y="0"/>
                    <a:pt x="50" y="0"/>
                  </a:cubicBezTo>
                  <a:close/>
                </a:path>
              </a:pathLst>
            </a:custGeom>
            <a:solidFill>
              <a:srgbClr val="FFFFFF"/>
            </a:solidFill>
          </p:spPr>
          <p:txBody>
            <a:bodyPr vert="horz" lIns="91440" tIns="45720" rIns="91440" bIns="45720" anchor="ctr">
              <a:normAutofit/>
            </a:bodyPr>
            <a:lstStyle/>
            <a:p>
              <a:pPr marL="0" algn="ctr"/>
              <a:endParaRPr/>
            </a:p>
          </p:txBody>
        </p:sp>
        <p:sp>
          <p:nvSpPr>
            <p:cNvPr id="42" name="Freeform 42"/>
            <p:cNvSpPr/>
            <p:nvPr/>
          </p:nvSpPr>
          <p:spPr>
            <a:xfrm>
              <a:off x="9178049" y="3414206"/>
              <a:ext cx="799511" cy="473784"/>
            </a:xfrm>
            <a:custGeom>
              <a:avLst/>
              <a:gdLst/>
              <a:ahLst/>
              <a:cxnLst/>
              <a:rect l="l" t="t" r="r" b="b"/>
              <a:pathLst>
                <a:path w="325" h="193">
                  <a:moveTo>
                    <a:pt x="1" y="185"/>
                  </a:moveTo>
                  <a:cubicBezTo>
                    <a:pt x="38" y="5"/>
                    <a:pt x="38" y="5"/>
                    <a:pt x="38" y="5"/>
                  </a:cubicBezTo>
                  <a:cubicBezTo>
                    <a:pt x="39" y="2"/>
                    <a:pt x="41" y="0"/>
                    <a:pt x="44" y="0"/>
                  </a:cubicBezTo>
                  <a:cubicBezTo>
                    <a:pt x="318" y="0"/>
                    <a:pt x="318" y="0"/>
                    <a:pt x="318" y="0"/>
                  </a:cubicBezTo>
                  <a:cubicBezTo>
                    <a:pt x="322" y="0"/>
                    <a:pt x="325" y="4"/>
                    <a:pt x="324" y="7"/>
                  </a:cubicBezTo>
                  <a:cubicBezTo>
                    <a:pt x="287" y="188"/>
                    <a:pt x="287" y="188"/>
                    <a:pt x="287" y="188"/>
                  </a:cubicBezTo>
                  <a:cubicBezTo>
                    <a:pt x="287" y="191"/>
                    <a:pt x="284" y="193"/>
                    <a:pt x="282" y="193"/>
                  </a:cubicBezTo>
                  <a:cubicBezTo>
                    <a:pt x="7" y="193"/>
                    <a:pt x="7" y="193"/>
                    <a:pt x="7" y="193"/>
                  </a:cubicBezTo>
                  <a:cubicBezTo>
                    <a:pt x="3" y="193"/>
                    <a:pt x="0" y="189"/>
                    <a:pt x="1" y="185"/>
                  </a:cubicBezTo>
                  <a:close/>
                </a:path>
              </a:pathLst>
            </a:custGeom>
            <a:solidFill>
              <a:srgbClr val="91B6E0"/>
            </a:solidFill>
          </p:spPr>
          <p:txBody>
            <a:bodyPr vert="horz" lIns="91440" tIns="45720" rIns="91440" bIns="45720" anchor="ctr">
              <a:normAutofit/>
            </a:bodyPr>
            <a:lstStyle/>
            <a:p>
              <a:pPr marL="0" algn="ctr"/>
              <a:endParaRPr/>
            </a:p>
          </p:txBody>
        </p:sp>
        <p:sp>
          <p:nvSpPr>
            <p:cNvPr id="43" name="Freeform 43"/>
            <p:cNvSpPr/>
            <p:nvPr/>
          </p:nvSpPr>
          <p:spPr>
            <a:xfrm>
              <a:off x="9487193" y="3490012"/>
              <a:ext cx="155165" cy="341124"/>
            </a:xfrm>
            <a:custGeom>
              <a:avLst/>
              <a:gdLst/>
              <a:ahLst/>
              <a:cxnLst/>
              <a:rect l="l" t="t" r="r" b="b"/>
              <a:pathLst>
                <a:path w="63" h="139">
                  <a:moveTo>
                    <a:pt x="25" y="139"/>
                  </a:moveTo>
                  <a:cubicBezTo>
                    <a:pt x="26" y="129"/>
                    <a:pt x="26" y="129"/>
                    <a:pt x="26" y="129"/>
                  </a:cubicBezTo>
                  <a:cubicBezTo>
                    <a:pt x="17" y="129"/>
                    <a:pt x="10" y="126"/>
                    <a:pt x="6" y="120"/>
                  </a:cubicBezTo>
                  <a:cubicBezTo>
                    <a:pt x="2" y="114"/>
                    <a:pt x="0" y="107"/>
                    <a:pt x="0" y="98"/>
                  </a:cubicBezTo>
                  <a:cubicBezTo>
                    <a:pt x="0" y="97"/>
                    <a:pt x="0" y="96"/>
                    <a:pt x="0" y="95"/>
                  </a:cubicBezTo>
                  <a:cubicBezTo>
                    <a:pt x="14" y="91"/>
                    <a:pt x="14" y="91"/>
                    <a:pt x="14" y="91"/>
                  </a:cubicBezTo>
                  <a:cubicBezTo>
                    <a:pt x="14" y="93"/>
                    <a:pt x="14" y="94"/>
                    <a:pt x="14" y="95"/>
                  </a:cubicBezTo>
                  <a:cubicBezTo>
                    <a:pt x="14" y="97"/>
                    <a:pt x="15" y="99"/>
                    <a:pt x="15" y="101"/>
                  </a:cubicBezTo>
                  <a:cubicBezTo>
                    <a:pt x="15" y="104"/>
                    <a:pt x="16" y="106"/>
                    <a:pt x="17" y="109"/>
                  </a:cubicBezTo>
                  <a:cubicBezTo>
                    <a:pt x="18" y="111"/>
                    <a:pt x="19" y="113"/>
                    <a:pt x="21" y="115"/>
                  </a:cubicBezTo>
                  <a:cubicBezTo>
                    <a:pt x="23" y="116"/>
                    <a:pt x="26" y="117"/>
                    <a:pt x="29" y="117"/>
                  </a:cubicBezTo>
                  <a:cubicBezTo>
                    <a:pt x="33" y="117"/>
                    <a:pt x="36" y="115"/>
                    <a:pt x="39" y="113"/>
                  </a:cubicBezTo>
                  <a:cubicBezTo>
                    <a:pt x="41" y="111"/>
                    <a:pt x="43" y="107"/>
                    <a:pt x="43" y="103"/>
                  </a:cubicBezTo>
                  <a:cubicBezTo>
                    <a:pt x="44" y="102"/>
                    <a:pt x="44" y="101"/>
                    <a:pt x="44" y="100"/>
                  </a:cubicBezTo>
                  <a:cubicBezTo>
                    <a:pt x="44" y="99"/>
                    <a:pt x="43" y="98"/>
                    <a:pt x="43" y="97"/>
                  </a:cubicBezTo>
                  <a:cubicBezTo>
                    <a:pt x="43" y="95"/>
                    <a:pt x="43" y="93"/>
                    <a:pt x="42" y="92"/>
                  </a:cubicBezTo>
                  <a:cubicBezTo>
                    <a:pt x="42" y="91"/>
                    <a:pt x="41" y="89"/>
                    <a:pt x="40" y="88"/>
                  </a:cubicBezTo>
                  <a:cubicBezTo>
                    <a:pt x="39" y="86"/>
                    <a:pt x="38" y="85"/>
                    <a:pt x="37" y="84"/>
                  </a:cubicBezTo>
                  <a:cubicBezTo>
                    <a:pt x="36" y="83"/>
                    <a:pt x="35" y="81"/>
                    <a:pt x="33" y="80"/>
                  </a:cubicBezTo>
                  <a:cubicBezTo>
                    <a:pt x="15" y="62"/>
                    <a:pt x="15" y="62"/>
                    <a:pt x="15" y="62"/>
                  </a:cubicBezTo>
                  <a:cubicBezTo>
                    <a:pt x="12" y="59"/>
                    <a:pt x="9" y="55"/>
                    <a:pt x="8" y="51"/>
                  </a:cubicBezTo>
                  <a:cubicBezTo>
                    <a:pt x="7" y="48"/>
                    <a:pt x="6" y="45"/>
                    <a:pt x="6" y="41"/>
                  </a:cubicBezTo>
                  <a:cubicBezTo>
                    <a:pt x="6" y="40"/>
                    <a:pt x="6" y="38"/>
                    <a:pt x="6" y="36"/>
                  </a:cubicBezTo>
                  <a:cubicBezTo>
                    <a:pt x="7" y="28"/>
                    <a:pt x="10" y="22"/>
                    <a:pt x="16" y="17"/>
                  </a:cubicBezTo>
                  <a:cubicBezTo>
                    <a:pt x="21" y="12"/>
                    <a:pt x="27" y="10"/>
                    <a:pt x="36" y="10"/>
                  </a:cubicBezTo>
                  <a:cubicBezTo>
                    <a:pt x="37" y="0"/>
                    <a:pt x="37" y="0"/>
                    <a:pt x="37" y="0"/>
                  </a:cubicBezTo>
                  <a:cubicBezTo>
                    <a:pt x="42" y="0"/>
                    <a:pt x="42" y="0"/>
                    <a:pt x="42" y="0"/>
                  </a:cubicBezTo>
                  <a:cubicBezTo>
                    <a:pt x="41" y="10"/>
                    <a:pt x="41" y="10"/>
                    <a:pt x="41" y="10"/>
                  </a:cubicBezTo>
                  <a:cubicBezTo>
                    <a:pt x="48" y="10"/>
                    <a:pt x="54" y="13"/>
                    <a:pt x="58" y="18"/>
                  </a:cubicBezTo>
                  <a:cubicBezTo>
                    <a:pt x="61" y="23"/>
                    <a:pt x="63" y="29"/>
                    <a:pt x="63" y="39"/>
                  </a:cubicBezTo>
                  <a:cubicBezTo>
                    <a:pt x="63" y="39"/>
                    <a:pt x="63" y="39"/>
                    <a:pt x="63" y="40"/>
                  </a:cubicBezTo>
                  <a:cubicBezTo>
                    <a:pt x="49" y="43"/>
                    <a:pt x="49" y="43"/>
                    <a:pt x="49" y="43"/>
                  </a:cubicBezTo>
                  <a:cubicBezTo>
                    <a:pt x="49" y="42"/>
                    <a:pt x="49" y="41"/>
                    <a:pt x="49" y="40"/>
                  </a:cubicBezTo>
                  <a:cubicBezTo>
                    <a:pt x="49" y="38"/>
                    <a:pt x="49" y="36"/>
                    <a:pt x="49" y="35"/>
                  </a:cubicBezTo>
                  <a:cubicBezTo>
                    <a:pt x="49" y="32"/>
                    <a:pt x="48" y="30"/>
                    <a:pt x="47" y="28"/>
                  </a:cubicBezTo>
                  <a:cubicBezTo>
                    <a:pt x="46" y="26"/>
                    <a:pt x="45" y="24"/>
                    <a:pt x="43" y="23"/>
                  </a:cubicBezTo>
                  <a:cubicBezTo>
                    <a:pt x="41" y="22"/>
                    <a:pt x="39" y="22"/>
                    <a:pt x="37" y="22"/>
                  </a:cubicBezTo>
                  <a:cubicBezTo>
                    <a:pt x="36" y="22"/>
                    <a:pt x="36" y="22"/>
                    <a:pt x="36" y="22"/>
                  </a:cubicBezTo>
                  <a:cubicBezTo>
                    <a:pt x="27" y="22"/>
                    <a:pt x="22" y="27"/>
                    <a:pt x="21" y="35"/>
                  </a:cubicBezTo>
                  <a:cubicBezTo>
                    <a:pt x="21" y="36"/>
                    <a:pt x="21" y="37"/>
                    <a:pt x="21" y="37"/>
                  </a:cubicBezTo>
                  <a:cubicBezTo>
                    <a:pt x="21" y="40"/>
                    <a:pt x="21" y="42"/>
                    <a:pt x="22" y="44"/>
                  </a:cubicBezTo>
                  <a:cubicBezTo>
                    <a:pt x="23" y="46"/>
                    <a:pt x="24" y="48"/>
                    <a:pt x="27" y="51"/>
                  </a:cubicBezTo>
                  <a:cubicBezTo>
                    <a:pt x="45" y="69"/>
                    <a:pt x="45" y="69"/>
                    <a:pt x="45" y="69"/>
                  </a:cubicBezTo>
                  <a:cubicBezTo>
                    <a:pt x="50" y="73"/>
                    <a:pt x="53" y="78"/>
                    <a:pt x="56" y="83"/>
                  </a:cubicBezTo>
                  <a:cubicBezTo>
                    <a:pt x="57" y="88"/>
                    <a:pt x="58" y="92"/>
                    <a:pt x="58" y="97"/>
                  </a:cubicBezTo>
                  <a:cubicBezTo>
                    <a:pt x="58" y="99"/>
                    <a:pt x="58" y="100"/>
                    <a:pt x="58" y="101"/>
                  </a:cubicBezTo>
                  <a:cubicBezTo>
                    <a:pt x="57" y="109"/>
                    <a:pt x="55" y="116"/>
                    <a:pt x="50" y="120"/>
                  </a:cubicBezTo>
                  <a:cubicBezTo>
                    <a:pt x="45" y="125"/>
                    <a:pt x="39" y="128"/>
                    <a:pt x="31" y="129"/>
                  </a:cubicBezTo>
                  <a:cubicBezTo>
                    <a:pt x="30" y="139"/>
                    <a:pt x="30" y="139"/>
                    <a:pt x="30" y="139"/>
                  </a:cubicBezTo>
                  <a:lnTo>
                    <a:pt x="25" y="139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vert="horz" lIns="91440" tIns="45720" rIns="91440" bIns="45720" anchor="ctr">
              <a:normAutofit lnSpcReduction="10000"/>
            </a:bodyPr>
            <a:lstStyle/>
            <a:p>
              <a:pPr marL="0" algn="ctr"/>
              <a:endParaRPr/>
            </a:p>
          </p:txBody>
        </p:sp>
        <p:sp>
          <p:nvSpPr>
            <p:cNvPr id="44" name="AutoShape 44"/>
            <p:cNvSpPr/>
            <p:nvPr/>
          </p:nvSpPr>
          <p:spPr>
            <a:xfrm flipH="1">
              <a:off x="8833371" y="4013542"/>
              <a:ext cx="93573" cy="1880922"/>
            </a:xfrm>
            <a:prstGeom prst="line">
              <a:avLst/>
            </a:prstGeom>
            <a:noFill/>
            <a:ln w="30163" cap="rnd">
              <a:solidFill>
                <a:srgbClr val="01004C"/>
              </a:solidFill>
              <a:prstDash val="solid"/>
            </a:ln>
          </p:spPr>
          <p:txBody>
            <a:bodyPr vert="horz" lIns="91440" tIns="45720" rIns="91440" bIns="45720" anchor="ctr">
              <a:normAutofit fontScale="25000" lnSpcReduction="20000"/>
            </a:bodyPr>
            <a:lstStyle/>
            <a:p>
              <a:pPr marL="0" algn="ctr"/>
              <a:endParaRPr/>
            </a:p>
          </p:txBody>
        </p:sp>
        <p:sp>
          <p:nvSpPr>
            <p:cNvPr id="45" name="AutoShape 45"/>
            <p:cNvSpPr/>
            <p:nvPr/>
          </p:nvSpPr>
          <p:spPr>
            <a:xfrm>
              <a:off x="10066393" y="4013542"/>
              <a:ext cx="93573" cy="1880922"/>
            </a:xfrm>
            <a:prstGeom prst="line">
              <a:avLst/>
            </a:prstGeom>
            <a:noFill/>
            <a:ln w="30163" cap="rnd">
              <a:solidFill>
                <a:srgbClr val="01004C"/>
              </a:solidFill>
              <a:prstDash val="solid"/>
            </a:ln>
          </p:spPr>
          <p:txBody>
            <a:bodyPr vert="horz" lIns="91440" tIns="45720" rIns="91440" bIns="45720" anchor="ctr">
              <a:normAutofit fontScale="25000" lnSpcReduction="20000"/>
            </a:bodyPr>
            <a:lstStyle/>
            <a:p>
              <a:pPr marL="0" algn="ctr"/>
              <a:endParaRPr/>
            </a:p>
          </p:txBody>
        </p:sp>
        <p:sp>
          <p:nvSpPr>
            <p:cNvPr id="46" name="AutoShape 46"/>
            <p:cNvSpPr/>
            <p:nvPr/>
          </p:nvSpPr>
          <p:spPr>
            <a:xfrm>
              <a:off x="8894963" y="4640121"/>
              <a:ext cx="1203411" cy="0"/>
            </a:xfrm>
            <a:prstGeom prst="line">
              <a:avLst/>
            </a:prstGeom>
            <a:noFill/>
            <a:ln w="30163" cap="rnd">
              <a:solidFill>
                <a:srgbClr val="01004C"/>
              </a:solidFill>
              <a:prstDash val="solid"/>
            </a:ln>
          </p:spPr>
          <p:txBody>
            <a:bodyPr vert="horz" lIns="91440" tIns="45720" rIns="91440" bIns="45720" anchor="ctr">
              <a:normAutofit fontScale="25000" lnSpcReduction="20000"/>
            </a:bodyPr>
            <a:lstStyle/>
            <a:p>
              <a:pPr marL="0" algn="ctr"/>
              <a:endParaRPr/>
            </a:p>
          </p:txBody>
        </p:sp>
        <p:sp>
          <p:nvSpPr>
            <p:cNvPr id="47" name="AutoShape 47"/>
            <p:cNvSpPr/>
            <p:nvPr/>
          </p:nvSpPr>
          <p:spPr>
            <a:xfrm flipH="1">
              <a:off x="9276359" y="4013542"/>
              <a:ext cx="18951" cy="1880922"/>
            </a:xfrm>
            <a:prstGeom prst="line">
              <a:avLst/>
            </a:prstGeom>
            <a:noFill/>
            <a:ln w="17463" cap="rnd">
              <a:solidFill>
                <a:srgbClr val="01004C"/>
              </a:solidFill>
              <a:prstDash val="solid"/>
            </a:ln>
          </p:spPr>
          <p:txBody>
            <a:bodyPr vert="horz" lIns="91440" tIns="45720" rIns="91440" bIns="45720" anchor="ctr">
              <a:normAutofit fontScale="25000" lnSpcReduction="20000"/>
            </a:bodyPr>
            <a:lstStyle/>
            <a:p>
              <a:pPr marL="0" algn="ctr"/>
              <a:endParaRPr/>
            </a:p>
          </p:txBody>
        </p:sp>
        <p:sp>
          <p:nvSpPr>
            <p:cNvPr id="48" name="AutoShape 48"/>
            <p:cNvSpPr/>
            <p:nvPr/>
          </p:nvSpPr>
          <p:spPr>
            <a:xfrm>
              <a:off x="8921021" y="4040786"/>
              <a:ext cx="1147741" cy="50932"/>
            </a:xfrm>
            <a:prstGeom prst="rect">
              <a:avLst/>
            </a:prstGeom>
            <a:solidFill>
              <a:srgbClr val="01004C"/>
            </a:solidFill>
          </p:spPr>
          <p:txBody>
            <a:bodyPr vert="horz" lIns="91440" tIns="45720" rIns="91440" bIns="45720" anchor="ctr">
              <a:normAutofit fontScale="25000" lnSpcReduction="20000"/>
            </a:bodyPr>
            <a:lstStyle/>
            <a:p>
              <a:pPr marL="0" algn="ctr"/>
              <a:endParaRPr/>
            </a:p>
          </p:txBody>
        </p:sp>
        <p:sp>
          <p:nvSpPr>
            <p:cNvPr id="49" name="Freeform 49"/>
            <p:cNvSpPr/>
            <p:nvPr/>
          </p:nvSpPr>
          <p:spPr>
            <a:xfrm>
              <a:off x="8788362" y="3949582"/>
              <a:ext cx="1413061" cy="103049"/>
            </a:xfrm>
            <a:custGeom>
              <a:avLst/>
              <a:gdLst/>
              <a:ahLst/>
              <a:cxnLst/>
              <a:rect l="l" t="t" r="r" b="b"/>
              <a:pathLst>
                <a:path w="574" h="42">
                  <a:moveTo>
                    <a:pt x="553" y="42"/>
                  </a:moveTo>
                  <a:cubicBezTo>
                    <a:pt x="21" y="42"/>
                    <a:pt x="21" y="42"/>
                    <a:pt x="21" y="42"/>
                  </a:cubicBezTo>
                  <a:cubicBezTo>
                    <a:pt x="9" y="42"/>
                    <a:pt x="0" y="32"/>
                    <a:pt x="0" y="21"/>
                  </a:cubicBezTo>
                  <a:cubicBezTo>
                    <a:pt x="0" y="21"/>
                    <a:pt x="0" y="21"/>
                    <a:pt x="0" y="21"/>
                  </a:cubicBezTo>
                  <a:cubicBezTo>
                    <a:pt x="0" y="9"/>
                    <a:pt x="9" y="0"/>
                    <a:pt x="21" y="0"/>
                  </a:cubicBezTo>
                  <a:cubicBezTo>
                    <a:pt x="553" y="0"/>
                    <a:pt x="553" y="0"/>
                    <a:pt x="553" y="0"/>
                  </a:cubicBezTo>
                  <a:cubicBezTo>
                    <a:pt x="565" y="0"/>
                    <a:pt x="574" y="9"/>
                    <a:pt x="574" y="21"/>
                  </a:cubicBezTo>
                  <a:cubicBezTo>
                    <a:pt x="574" y="21"/>
                    <a:pt x="574" y="21"/>
                    <a:pt x="574" y="21"/>
                  </a:cubicBezTo>
                  <a:cubicBezTo>
                    <a:pt x="574" y="32"/>
                    <a:pt x="565" y="42"/>
                    <a:pt x="553" y="42"/>
                  </a:cubicBezTo>
                  <a:close/>
                </a:path>
              </a:pathLst>
            </a:custGeom>
            <a:solidFill>
              <a:srgbClr val="62A5E7"/>
            </a:solidFill>
          </p:spPr>
          <p:txBody>
            <a:bodyPr vert="horz" lIns="91440" tIns="45720" rIns="91440" bIns="45720" anchor="ctr">
              <a:normAutofit fontScale="25000" lnSpcReduction="20000"/>
            </a:bodyPr>
            <a:lstStyle/>
            <a:p>
              <a:pPr marL="0" algn="ctr"/>
              <a:endParaRPr/>
            </a:p>
          </p:txBody>
        </p:sp>
        <p:sp>
          <p:nvSpPr>
            <p:cNvPr id="50" name="AutoShape 50"/>
            <p:cNvSpPr/>
            <p:nvPr/>
          </p:nvSpPr>
          <p:spPr>
            <a:xfrm>
              <a:off x="7166836" y="2720112"/>
              <a:ext cx="1587176" cy="681065"/>
            </a:xfrm>
            <a:prstGeom prst="rect">
              <a:avLst/>
            </a:prstGeom>
            <a:noFill/>
            <a:ln w="17463" cap="rnd">
              <a:solidFill>
                <a:srgbClr val="01004C"/>
              </a:solidFill>
              <a:prstDash val="solid"/>
            </a:ln>
          </p:spPr>
          <p:txBody>
            <a:bodyPr vert="horz" lIns="91440" tIns="45720" rIns="91440" bIns="45720" anchor="ctr">
              <a:normAutofit/>
            </a:bodyPr>
            <a:lstStyle/>
            <a:p>
              <a:pPr marL="0" algn="ctr"/>
              <a:endParaRPr/>
            </a:p>
          </p:txBody>
        </p:sp>
        <p:sp>
          <p:nvSpPr>
            <p:cNvPr id="51" name="AutoShape 51"/>
            <p:cNvSpPr/>
            <p:nvPr/>
          </p:nvSpPr>
          <p:spPr>
            <a:xfrm>
              <a:off x="7340952" y="2882384"/>
              <a:ext cx="401532" cy="39087"/>
            </a:xfrm>
            <a:prstGeom prst="rect">
              <a:avLst/>
            </a:prstGeom>
            <a:solidFill>
              <a:srgbClr val="F98091"/>
            </a:solidFill>
          </p:spPr>
          <p:txBody>
            <a:bodyPr vert="horz" lIns="91440" tIns="45720" rIns="91440" bIns="45720" anchor="ctr">
              <a:normAutofit fontScale="25000" lnSpcReduction="20000"/>
            </a:bodyPr>
            <a:lstStyle/>
            <a:p>
              <a:pPr marL="0" algn="ctr"/>
              <a:endParaRPr/>
            </a:p>
          </p:txBody>
        </p:sp>
        <p:sp>
          <p:nvSpPr>
            <p:cNvPr id="52" name="AutoShape 52"/>
            <p:cNvSpPr/>
            <p:nvPr/>
          </p:nvSpPr>
          <p:spPr>
            <a:xfrm>
              <a:off x="7340952" y="3039917"/>
              <a:ext cx="1268557" cy="39087"/>
            </a:xfrm>
            <a:prstGeom prst="rect">
              <a:avLst/>
            </a:prstGeom>
            <a:solidFill>
              <a:srgbClr val="91B6E0"/>
            </a:solidFill>
          </p:spPr>
          <p:txBody>
            <a:bodyPr vert="horz" lIns="91440" tIns="45720" rIns="91440" bIns="45720" anchor="ctr">
              <a:normAutofit fontScale="25000" lnSpcReduction="20000"/>
            </a:bodyPr>
            <a:lstStyle/>
            <a:p>
              <a:pPr marL="0" algn="ctr"/>
              <a:endParaRPr/>
            </a:p>
          </p:txBody>
        </p:sp>
        <p:sp>
          <p:nvSpPr>
            <p:cNvPr id="53" name="AutoShape 53"/>
            <p:cNvSpPr/>
            <p:nvPr/>
          </p:nvSpPr>
          <p:spPr>
            <a:xfrm>
              <a:off x="7340952" y="3197450"/>
              <a:ext cx="1268557" cy="41457"/>
            </a:xfrm>
            <a:prstGeom prst="rect">
              <a:avLst/>
            </a:prstGeom>
            <a:solidFill>
              <a:srgbClr val="91B6E0"/>
            </a:solidFill>
          </p:spPr>
          <p:txBody>
            <a:bodyPr vert="horz" lIns="91440" tIns="45720" rIns="91440" bIns="45720" anchor="ctr">
              <a:normAutofit fontScale="25000" lnSpcReduction="20000"/>
            </a:bodyPr>
            <a:lstStyle/>
            <a:p>
              <a:pPr marL="0" algn="ctr"/>
              <a:endParaRPr/>
            </a:p>
          </p:txBody>
        </p:sp>
        <p:sp>
          <p:nvSpPr>
            <p:cNvPr id="54" name="Freeform 54"/>
            <p:cNvSpPr/>
            <p:nvPr/>
          </p:nvSpPr>
          <p:spPr>
            <a:xfrm>
              <a:off x="6221637" y="2733142"/>
              <a:ext cx="472599" cy="311513"/>
            </a:xfrm>
            <a:custGeom>
              <a:avLst/>
              <a:gdLst/>
              <a:ahLst/>
              <a:cxnLst/>
              <a:rect l="l" t="t" r="r" b="b"/>
              <a:pathLst>
                <a:path w="192" h="127">
                  <a:moveTo>
                    <a:pt x="192" y="127"/>
                  </a:moveTo>
                  <a:cubicBezTo>
                    <a:pt x="14" y="127"/>
                    <a:pt x="14" y="127"/>
                    <a:pt x="14" y="127"/>
                  </a:cubicBezTo>
                  <a:cubicBezTo>
                    <a:pt x="6" y="127"/>
                    <a:pt x="0" y="121"/>
                    <a:pt x="0" y="113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192" y="0"/>
                    <a:pt x="192" y="0"/>
                    <a:pt x="192" y="0"/>
                  </a:cubicBezTo>
                  <a:lnTo>
                    <a:pt x="192" y="127"/>
                  </a:lnTo>
                  <a:close/>
                </a:path>
              </a:pathLst>
            </a:custGeom>
            <a:solidFill>
              <a:srgbClr val="F98091"/>
            </a:solidFill>
          </p:spPr>
          <p:txBody>
            <a:bodyPr vert="horz" lIns="91440" tIns="45720" rIns="91440" bIns="45720" anchor="ctr">
              <a:normAutofit fontScale="92500" lnSpcReduction="20000"/>
            </a:bodyPr>
            <a:lstStyle/>
            <a:p>
              <a:pPr marL="0" algn="ctr"/>
              <a:endParaRPr/>
            </a:p>
          </p:txBody>
        </p:sp>
        <p:sp>
          <p:nvSpPr>
            <p:cNvPr id="55" name="Freeform 55"/>
            <p:cNvSpPr/>
            <p:nvPr/>
          </p:nvSpPr>
          <p:spPr>
            <a:xfrm>
              <a:off x="6221637" y="2705899"/>
              <a:ext cx="472599" cy="56854"/>
            </a:xfrm>
            <a:custGeom>
              <a:avLst/>
              <a:gdLst/>
              <a:ahLst/>
              <a:cxnLst/>
              <a:rect l="l" t="t" r="r" b="b"/>
              <a:pathLst>
                <a:path w="192" h="23">
                  <a:moveTo>
                    <a:pt x="11" y="0"/>
                  </a:moveTo>
                  <a:cubicBezTo>
                    <a:pt x="5" y="0"/>
                    <a:pt x="0" y="5"/>
                    <a:pt x="0" y="11"/>
                  </a:cubicBezTo>
                  <a:cubicBezTo>
                    <a:pt x="0" y="18"/>
                    <a:pt x="5" y="23"/>
                    <a:pt x="11" y="23"/>
                  </a:cubicBezTo>
                  <a:cubicBezTo>
                    <a:pt x="192" y="23"/>
                    <a:pt x="192" y="23"/>
                    <a:pt x="192" y="23"/>
                  </a:cubicBezTo>
                  <a:cubicBezTo>
                    <a:pt x="192" y="0"/>
                    <a:pt x="192" y="0"/>
                    <a:pt x="192" y="0"/>
                  </a:cubicBezTo>
                  <a:lnTo>
                    <a:pt x="11" y="0"/>
                  </a:lnTo>
                  <a:close/>
                </a:path>
              </a:pathLst>
            </a:custGeom>
            <a:solidFill>
              <a:srgbClr val="F995A6"/>
            </a:solidFill>
          </p:spPr>
          <p:txBody>
            <a:bodyPr vert="horz" lIns="91440" tIns="45720" rIns="91440" bIns="45720" anchor="ctr">
              <a:normAutofit fontScale="25000" lnSpcReduction="20000"/>
            </a:bodyPr>
            <a:lstStyle/>
            <a:p>
              <a:pPr marL="0" algn="ctr"/>
              <a:endParaRPr/>
            </a:p>
          </p:txBody>
        </p:sp>
        <p:sp>
          <p:nvSpPr>
            <p:cNvPr id="56" name="AutoShape 56"/>
            <p:cNvSpPr/>
            <p:nvPr/>
          </p:nvSpPr>
          <p:spPr>
            <a:xfrm>
              <a:off x="6255987" y="2733142"/>
              <a:ext cx="438250" cy="0"/>
            </a:xfrm>
            <a:prstGeom prst="line">
              <a:avLst/>
            </a:prstGeom>
            <a:noFill/>
            <a:ln w="11113" cap="flat">
              <a:solidFill>
                <a:srgbClr val="F98091"/>
              </a:solidFill>
              <a:prstDash val="solid"/>
            </a:ln>
          </p:spPr>
          <p:txBody>
            <a:bodyPr vert="horz" lIns="91440" tIns="45720" rIns="91440" bIns="45720" anchor="ctr">
              <a:normAutofit fontScale="25000" lnSpcReduction="20000"/>
            </a:bodyPr>
            <a:lstStyle/>
            <a:p>
              <a:pPr marL="0" algn="ctr"/>
              <a:endParaRPr/>
            </a:p>
          </p:txBody>
        </p:sp>
        <p:sp>
          <p:nvSpPr>
            <p:cNvPr id="57" name="Freeform 57"/>
            <p:cNvSpPr/>
            <p:nvPr/>
          </p:nvSpPr>
          <p:spPr>
            <a:xfrm>
              <a:off x="6415888" y="2808948"/>
              <a:ext cx="84097" cy="196621"/>
            </a:xfrm>
            <a:custGeom>
              <a:avLst/>
              <a:gdLst/>
              <a:ahLst/>
              <a:cxnLst/>
              <a:rect l="l" t="t" r="r" b="b"/>
              <a:pathLst>
                <a:path w="34" h="80">
                  <a:moveTo>
                    <a:pt x="17" y="80"/>
                  </a:moveTo>
                  <a:cubicBezTo>
                    <a:pt x="17" y="73"/>
                    <a:pt x="17" y="73"/>
                    <a:pt x="17" y="73"/>
                  </a:cubicBezTo>
                  <a:cubicBezTo>
                    <a:pt x="6" y="73"/>
                    <a:pt x="0" y="66"/>
                    <a:pt x="0" y="53"/>
                  </a:cubicBezTo>
                  <a:cubicBezTo>
                    <a:pt x="10" y="51"/>
                    <a:pt x="10" y="51"/>
                    <a:pt x="10" y="51"/>
                  </a:cubicBezTo>
                  <a:cubicBezTo>
                    <a:pt x="10" y="60"/>
                    <a:pt x="13" y="64"/>
                    <a:pt x="18" y="64"/>
                  </a:cubicBezTo>
                  <a:cubicBezTo>
                    <a:pt x="19" y="64"/>
                    <a:pt x="21" y="64"/>
                    <a:pt x="22" y="63"/>
                  </a:cubicBezTo>
                  <a:cubicBezTo>
                    <a:pt x="22" y="61"/>
                    <a:pt x="23" y="60"/>
                    <a:pt x="23" y="58"/>
                  </a:cubicBezTo>
                  <a:cubicBezTo>
                    <a:pt x="23" y="57"/>
                    <a:pt x="23" y="55"/>
                    <a:pt x="22" y="54"/>
                  </a:cubicBezTo>
                  <a:cubicBezTo>
                    <a:pt x="22" y="53"/>
                    <a:pt x="22" y="52"/>
                    <a:pt x="21" y="51"/>
                  </a:cubicBezTo>
                  <a:cubicBezTo>
                    <a:pt x="20" y="50"/>
                    <a:pt x="19" y="49"/>
                    <a:pt x="19" y="48"/>
                  </a:cubicBezTo>
                  <a:cubicBezTo>
                    <a:pt x="18" y="48"/>
                    <a:pt x="17" y="47"/>
                    <a:pt x="16" y="46"/>
                  </a:cubicBezTo>
                  <a:cubicBezTo>
                    <a:pt x="7" y="38"/>
                    <a:pt x="7" y="38"/>
                    <a:pt x="7" y="38"/>
                  </a:cubicBezTo>
                  <a:cubicBezTo>
                    <a:pt x="5" y="36"/>
                    <a:pt x="3" y="34"/>
                    <a:pt x="2" y="31"/>
                  </a:cubicBezTo>
                  <a:cubicBezTo>
                    <a:pt x="0" y="29"/>
                    <a:pt x="0" y="26"/>
                    <a:pt x="0" y="22"/>
                  </a:cubicBezTo>
                  <a:cubicBezTo>
                    <a:pt x="0" y="17"/>
                    <a:pt x="1" y="13"/>
                    <a:pt x="4" y="11"/>
                  </a:cubicBezTo>
                  <a:cubicBezTo>
                    <a:pt x="7" y="8"/>
                    <a:pt x="10" y="6"/>
                    <a:pt x="15" y="6"/>
                  </a:cubicBezTo>
                  <a:cubicBezTo>
                    <a:pt x="15" y="0"/>
                    <a:pt x="15" y="0"/>
                    <a:pt x="15" y="0"/>
                  </a:cubicBezTo>
                  <a:cubicBezTo>
                    <a:pt x="19" y="0"/>
                    <a:pt x="19" y="0"/>
                    <a:pt x="19" y="0"/>
                  </a:cubicBezTo>
                  <a:cubicBezTo>
                    <a:pt x="19" y="6"/>
                    <a:pt x="19" y="6"/>
                    <a:pt x="19" y="6"/>
                  </a:cubicBezTo>
                  <a:cubicBezTo>
                    <a:pt x="21" y="6"/>
                    <a:pt x="24" y="7"/>
                    <a:pt x="25" y="8"/>
                  </a:cubicBezTo>
                  <a:cubicBezTo>
                    <a:pt x="27" y="9"/>
                    <a:pt x="29" y="10"/>
                    <a:pt x="30" y="12"/>
                  </a:cubicBezTo>
                  <a:cubicBezTo>
                    <a:pt x="31" y="13"/>
                    <a:pt x="32" y="15"/>
                    <a:pt x="32" y="17"/>
                  </a:cubicBezTo>
                  <a:cubicBezTo>
                    <a:pt x="33" y="19"/>
                    <a:pt x="33" y="21"/>
                    <a:pt x="33" y="24"/>
                  </a:cubicBezTo>
                  <a:cubicBezTo>
                    <a:pt x="23" y="26"/>
                    <a:pt x="23" y="26"/>
                    <a:pt x="23" y="26"/>
                  </a:cubicBezTo>
                  <a:cubicBezTo>
                    <a:pt x="23" y="24"/>
                    <a:pt x="23" y="23"/>
                    <a:pt x="23" y="22"/>
                  </a:cubicBezTo>
                  <a:cubicBezTo>
                    <a:pt x="23" y="21"/>
                    <a:pt x="22" y="20"/>
                    <a:pt x="22" y="19"/>
                  </a:cubicBezTo>
                  <a:cubicBezTo>
                    <a:pt x="22" y="18"/>
                    <a:pt x="21" y="17"/>
                    <a:pt x="21" y="17"/>
                  </a:cubicBezTo>
                  <a:cubicBezTo>
                    <a:pt x="20" y="16"/>
                    <a:pt x="20" y="16"/>
                    <a:pt x="19" y="15"/>
                  </a:cubicBezTo>
                  <a:cubicBezTo>
                    <a:pt x="18" y="15"/>
                    <a:pt x="17" y="15"/>
                    <a:pt x="16" y="15"/>
                  </a:cubicBezTo>
                  <a:cubicBezTo>
                    <a:pt x="15" y="15"/>
                    <a:pt x="13" y="16"/>
                    <a:pt x="12" y="17"/>
                  </a:cubicBezTo>
                  <a:cubicBezTo>
                    <a:pt x="11" y="18"/>
                    <a:pt x="11" y="19"/>
                    <a:pt x="11" y="21"/>
                  </a:cubicBezTo>
                  <a:cubicBezTo>
                    <a:pt x="11" y="23"/>
                    <a:pt x="11" y="25"/>
                    <a:pt x="12" y="26"/>
                  </a:cubicBezTo>
                  <a:cubicBezTo>
                    <a:pt x="13" y="28"/>
                    <a:pt x="14" y="29"/>
                    <a:pt x="16" y="31"/>
                  </a:cubicBezTo>
                  <a:cubicBezTo>
                    <a:pt x="25" y="38"/>
                    <a:pt x="25" y="38"/>
                    <a:pt x="25" y="38"/>
                  </a:cubicBezTo>
                  <a:cubicBezTo>
                    <a:pt x="26" y="39"/>
                    <a:pt x="27" y="41"/>
                    <a:pt x="28" y="42"/>
                  </a:cubicBezTo>
                  <a:cubicBezTo>
                    <a:pt x="29" y="43"/>
                    <a:pt x="30" y="45"/>
                    <a:pt x="31" y="46"/>
                  </a:cubicBezTo>
                  <a:cubicBezTo>
                    <a:pt x="32" y="48"/>
                    <a:pt x="33" y="49"/>
                    <a:pt x="34" y="51"/>
                  </a:cubicBezTo>
                  <a:cubicBezTo>
                    <a:pt x="34" y="53"/>
                    <a:pt x="34" y="55"/>
                    <a:pt x="34" y="57"/>
                  </a:cubicBezTo>
                  <a:cubicBezTo>
                    <a:pt x="34" y="62"/>
                    <a:pt x="33" y="65"/>
                    <a:pt x="30" y="68"/>
                  </a:cubicBezTo>
                  <a:cubicBezTo>
                    <a:pt x="28" y="71"/>
                    <a:pt x="24" y="73"/>
                    <a:pt x="20" y="73"/>
                  </a:cubicBezTo>
                  <a:cubicBezTo>
                    <a:pt x="20" y="80"/>
                    <a:pt x="20" y="80"/>
                    <a:pt x="20" y="80"/>
                  </a:cubicBezTo>
                  <a:lnTo>
                    <a:pt x="17" y="80"/>
                  </a:lnTo>
                  <a:close/>
                </a:path>
              </a:pathLst>
            </a:custGeom>
            <a:solidFill>
              <a:srgbClr val="E4E9FF"/>
            </a:solidFill>
          </p:spPr>
          <p:txBody>
            <a:bodyPr vert="horz" lIns="91440" tIns="45720" rIns="91440" bIns="45720" anchor="ctr">
              <a:normAutofit fontScale="40000" lnSpcReduction="20000"/>
            </a:bodyPr>
            <a:lstStyle/>
            <a:p>
              <a:pPr marL="0" algn="ctr"/>
              <a:endParaRPr/>
            </a:p>
          </p:txBody>
        </p:sp>
        <p:sp>
          <p:nvSpPr>
            <p:cNvPr id="58" name="AutoShape 58"/>
            <p:cNvSpPr/>
            <p:nvPr/>
          </p:nvSpPr>
          <p:spPr>
            <a:xfrm>
              <a:off x="7532835" y="2061553"/>
              <a:ext cx="568541" cy="373105"/>
            </a:xfrm>
            <a:prstGeom prst="rect">
              <a:avLst/>
            </a:prstGeom>
            <a:noFill/>
            <a:ln w="17463" cap="rnd">
              <a:solidFill>
                <a:srgbClr val="01004C"/>
              </a:solidFill>
              <a:prstDash val="solid"/>
            </a:ln>
          </p:spPr>
          <p:txBody>
            <a:bodyPr vert="horz" lIns="91440" tIns="45720" rIns="91440" bIns="45720" anchor="ctr">
              <a:normAutofit/>
            </a:bodyPr>
            <a:lstStyle/>
            <a:p>
              <a:pPr marL="0" algn="ctr"/>
              <a:endParaRPr/>
            </a:p>
          </p:txBody>
        </p:sp>
        <p:sp>
          <p:nvSpPr>
            <p:cNvPr id="59" name="Freeform 59"/>
            <p:cNvSpPr/>
            <p:nvPr/>
          </p:nvSpPr>
          <p:spPr>
            <a:xfrm>
              <a:off x="7678522" y="2143281"/>
              <a:ext cx="292562" cy="181222"/>
            </a:xfrm>
            <a:custGeom>
              <a:avLst/>
              <a:gdLst/>
              <a:ahLst/>
              <a:cxnLst/>
              <a:rect l="l" t="t" r="r" b="b"/>
              <a:pathLst>
                <a:path w="247" h="153">
                  <a:moveTo>
                    <a:pt x="247" y="14"/>
                  </a:moveTo>
                  <a:lnTo>
                    <a:pt x="247" y="0"/>
                  </a:lnTo>
                  <a:lnTo>
                    <a:pt x="220" y="0"/>
                  </a:lnTo>
                  <a:lnTo>
                    <a:pt x="212" y="0"/>
                  </a:lnTo>
                  <a:lnTo>
                    <a:pt x="206" y="0"/>
                  </a:lnTo>
                  <a:lnTo>
                    <a:pt x="206" y="139"/>
                  </a:lnTo>
                  <a:lnTo>
                    <a:pt x="0" y="139"/>
                  </a:lnTo>
                  <a:lnTo>
                    <a:pt x="0" y="153"/>
                  </a:lnTo>
                  <a:lnTo>
                    <a:pt x="33" y="153"/>
                  </a:lnTo>
                  <a:lnTo>
                    <a:pt x="214" y="153"/>
                  </a:lnTo>
                  <a:lnTo>
                    <a:pt x="247" y="153"/>
                  </a:lnTo>
                  <a:lnTo>
                    <a:pt x="247" y="139"/>
                  </a:lnTo>
                  <a:lnTo>
                    <a:pt x="220" y="139"/>
                  </a:lnTo>
                  <a:lnTo>
                    <a:pt x="220" y="14"/>
                  </a:lnTo>
                  <a:lnTo>
                    <a:pt x="247" y="14"/>
                  </a:lnTo>
                  <a:close/>
                </a:path>
              </a:pathLst>
            </a:custGeom>
            <a:solidFill>
              <a:srgbClr val="91B6E0"/>
            </a:solidFill>
          </p:spPr>
          <p:txBody>
            <a:bodyPr vert="horz" lIns="91440" tIns="45720" rIns="91440" bIns="45720" anchor="ctr">
              <a:normAutofit fontScale="40000" lnSpcReduction="20000"/>
            </a:bodyPr>
            <a:lstStyle/>
            <a:p>
              <a:pPr marL="0" algn="ctr"/>
              <a:endParaRPr/>
            </a:p>
          </p:txBody>
        </p:sp>
        <p:sp>
          <p:nvSpPr>
            <p:cNvPr id="60" name="AutoShape 60"/>
            <p:cNvSpPr/>
            <p:nvPr/>
          </p:nvSpPr>
          <p:spPr>
            <a:xfrm>
              <a:off x="7696290" y="2324503"/>
              <a:ext cx="43825" cy="43825"/>
            </a:xfrm>
            <a:prstGeom prst="ellipse">
              <a:avLst/>
            </a:prstGeom>
            <a:solidFill>
              <a:srgbClr val="91B6E0"/>
            </a:solidFill>
          </p:spPr>
          <p:txBody>
            <a:bodyPr vert="horz" lIns="91440" tIns="45720" rIns="91440" bIns="45720" anchor="ctr">
              <a:normAutofit fontScale="25000" lnSpcReduction="20000"/>
            </a:bodyPr>
            <a:lstStyle/>
            <a:p>
              <a:pPr marL="0" algn="ctr"/>
              <a:endParaRPr/>
            </a:p>
          </p:txBody>
        </p:sp>
        <p:sp>
          <p:nvSpPr>
            <p:cNvPr id="61" name="AutoShape 61"/>
            <p:cNvSpPr/>
            <p:nvPr/>
          </p:nvSpPr>
          <p:spPr>
            <a:xfrm>
              <a:off x="7909493" y="2324503"/>
              <a:ext cx="45009" cy="43825"/>
            </a:xfrm>
            <a:prstGeom prst="ellipse">
              <a:avLst/>
            </a:prstGeom>
            <a:solidFill>
              <a:srgbClr val="91B6E0"/>
            </a:solidFill>
          </p:spPr>
          <p:txBody>
            <a:bodyPr vert="horz" lIns="91440" tIns="45720" rIns="91440" bIns="45720" anchor="ctr">
              <a:normAutofit fontScale="25000" lnSpcReduction="20000"/>
            </a:bodyPr>
            <a:lstStyle/>
            <a:p>
              <a:pPr marL="0" algn="ctr"/>
              <a:endParaRPr/>
            </a:p>
          </p:txBody>
        </p:sp>
        <p:sp>
          <p:nvSpPr>
            <p:cNvPr id="62" name="Freeform 62"/>
            <p:cNvSpPr/>
            <p:nvPr/>
          </p:nvSpPr>
          <p:spPr>
            <a:xfrm>
              <a:off x="7653649" y="2143281"/>
              <a:ext cx="248736" cy="144504"/>
            </a:xfrm>
            <a:custGeom>
              <a:avLst/>
              <a:gdLst/>
              <a:ahLst/>
              <a:cxnLst/>
              <a:rect l="l" t="t" r="r" b="b"/>
              <a:pathLst>
                <a:path w="210" h="122">
                  <a:moveTo>
                    <a:pt x="210" y="0"/>
                  </a:moveTo>
                  <a:lnTo>
                    <a:pt x="0" y="0"/>
                  </a:lnTo>
                  <a:lnTo>
                    <a:pt x="21" y="122"/>
                  </a:lnTo>
                  <a:lnTo>
                    <a:pt x="210" y="122"/>
                  </a:lnTo>
                  <a:lnTo>
                    <a:pt x="210" y="0"/>
                  </a:lnTo>
                  <a:close/>
                </a:path>
              </a:pathLst>
            </a:custGeom>
            <a:solidFill>
              <a:srgbClr val="91B6E0"/>
            </a:solidFill>
          </p:spPr>
          <p:txBody>
            <a:bodyPr vert="horz" lIns="91440" tIns="45720" rIns="91440" bIns="45720" anchor="ctr">
              <a:normAutofit fontScale="25000" lnSpcReduction="20000"/>
            </a:bodyPr>
            <a:lstStyle/>
            <a:p>
              <a:pPr marL="0" algn="ctr"/>
              <a:endParaRPr/>
            </a:p>
          </p:txBody>
        </p:sp>
        <p:sp>
          <p:nvSpPr>
            <p:cNvPr id="63" name="AutoShape 63"/>
            <p:cNvSpPr/>
            <p:nvPr/>
          </p:nvSpPr>
          <p:spPr>
            <a:xfrm>
              <a:off x="10082976" y="2179999"/>
              <a:ext cx="502211" cy="331649"/>
            </a:xfrm>
            <a:prstGeom prst="rect">
              <a:avLst/>
            </a:prstGeom>
            <a:noFill/>
            <a:ln w="17463" cap="rnd">
              <a:solidFill>
                <a:srgbClr val="01004C"/>
              </a:solidFill>
              <a:prstDash val="solid"/>
            </a:ln>
          </p:spPr>
          <p:txBody>
            <a:bodyPr vert="horz" lIns="91440" tIns="45720" rIns="91440" bIns="45720" anchor="ctr">
              <a:normAutofit fontScale="92500" lnSpcReduction="10000"/>
            </a:bodyPr>
            <a:lstStyle/>
            <a:p>
              <a:pPr marL="0" algn="ctr"/>
              <a:endParaRPr/>
            </a:p>
          </p:txBody>
        </p:sp>
        <p:sp>
          <p:nvSpPr>
            <p:cNvPr id="64" name="Freeform 64"/>
            <p:cNvSpPr/>
            <p:nvPr/>
          </p:nvSpPr>
          <p:spPr>
            <a:xfrm>
              <a:off x="10183655" y="2216718"/>
              <a:ext cx="300853" cy="217940"/>
            </a:xfrm>
            <a:custGeom>
              <a:avLst/>
              <a:gdLst/>
              <a:ahLst/>
              <a:cxnLst/>
              <a:rect l="l" t="t" r="r" b="b"/>
              <a:pathLst>
                <a:path w="122" h="89">
                  <a:moveTo>
                    <a:pt x="103" y="24"/>
                  </a:moveTo>
                  <a:cubicBezTo>
                    <a:pt x="90" y="0"/>
                    <a:pt x="61" y="29"/>
                    <a:pt x="61" y="29"/>
                  </a:cubicBezTo>
                  <a:cubicBezTo>
                    <a:pt x="61" y="29"/>
                    <a:pt x="32" y="0"/>
                    <a:pt x="19" y="24"/>
                  </a:cubicBezTo>
                  <a:cubicBezTo>
                    <a:pt x="0" y="59"/>
                    <a:pt x="61" y="89"/>
                    <a:pt x="61" y="89"/>
                  </a:cubicBezTo>
                  <a:cubicBezTo>
                    <a:pt x="61" y="89"/>
                    <a:pt x="122" y="59"/>
                    <a:pt x="103" y="24"/>
                  </a:cubicBezTo>
                  <a:close/>
                </a:path>
              </a:pathLst>
            </a:custGeom>
            <a:solidFill>
              <a:srgbClr val="F98091"/>
            </a:solidFill>
          </p:spPr>
          <p:txBody>
            <a:bodyPr vert="horz" lIns="91440" tIns="45720" rIns="91440" bIns="45720" anchor="ctr">
              <a:normAutofit fontScale="55000" lnSpcReduction="20000"/>
            </a:bodyPr>
            <a:lstStyle/>
            <a:p>
              <a:pPr marL="0" algn="ctr"/>
              <a:endParaRPr/>
            </a:p>
          </p:txBody>
        </p:sp>
        <p:sp>
          <p:nvSpPr>
            <p:cNvPr id="65" name="Freeform 65"/>
            <p:cNvSpPr/>
            <p:nvPr/>
          </p:nvSpPr>
          <p:spPr>
            <a:xfrm>
              <a:off x="10848136" y="2877646"/>
              <a:ext cx="492736" cy="292562"/>
            </a:xfrm>
            <a:custGeom>
              <a:avLst/>
              <a:gdLst/>
              <a:ahLst/>
              <a:cxnLst/>
              <a:rect l="l" t="t" r="r" b="b"/>
              <a:pathLst>
                <a:path w="200" h="119">
                  <a:moveTo>
                    <a:pt x="182" y="119"/>
                  </a:moveTo>
                  <a:cubicBezTo>
                    <a:pt x="18" y="119"/>
                    <a:pt x="18" y="119"/>
                    <a:pt x="18" y="119"/>
                  </a:cubicBezTo>
                  <a:cubicBezTo>
                    <a:pt x="8" y="119"/>
                    <a:pt x="0" y="111"/>
                    <a:pt x="0" y="102"/>
                  </a:cubicBezTo>
                  <a:cubicBezTo>
                    <a:pt x="0" y="17"/>
                    <a:pt x="0" y="17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182" y="0"/>
                    <a:pt x="182" y="0"/>
                    <a:pt x="182" y="0"/>
                  </a:cubicBezTo>
                  <a:cubicBezTo>
                    <a:pt x="192" y="0"/>
                    <a:pt x="200" y="7"/>
                    <a:pt x="200" y="17"/>
                  </a:cubicBezTo>
                  <a:cubicBezTo>
                    <a:pt x="200" y="102"/>
                    <a:pt x="200" y="102"/>
                    <a:pt x="200" y="102"/>
                  </a:cubicBezTo>
                  <a:cubicBezTo>
                    <a:pt x="200" y="111"/>
                    <a:pt x="192" y="119"/>
                    <a:pt x="182" y="119"/>
                  </a:cubicBezTo>
                  <a:close/>
                </a:path>
              </a:pathLst>
            </a:custGeom>
            <a:solidFill>
              <a:srgbClr val="62A5E7"/>
            </a:solidFill>
          </p:spPr>
          <p:txBody>
            <a:bodyPr vert="horz" lIns="91440" tIns="45720" rIns="91440" bIns="45720" anchor="ctr">
              <a:normAutofit fontScale="85000" lnSpcReduction="20000"/>
            </a:bodyPr>
            <a:lstStyle/>
            <a:p>
              <a:pPr marL="0" algn="ctr"/>
              <a:endParaRPr/>
            </a:p>
          </p:txBody>
        </p:sp>
        <p:sp>
          <p:nvSpPr>
            <p:cNvPr id="66" name="AutoShape 66"/>
            <p:cNvSpPr/>
            <p:nvPr/>
          </p:nvSpPr>
          <p:spPr>
            <a:xfrm>
              <a:off x="10848136" y="2946345"/>
              <a:ext cx="492736" cy="31981"/>
            </a:xfrm>
            <a:prstGeom prst="rect">
              <a:avLst/>
            </a:prstGeom>
            <a:solidFill>
              <a:srgbClr val="FCD98E"/>
            </a:solidFill>
          </p:spPr>
          <p:txBody>
            <a:bodyPr vert="horz" lIns="91440" tIns="45720" rIns="91440" bIns="45720" anchor="ctr">
              <a:normAutofit fontScale="25000" lnSpcReduction="20000"/>
            </a:bodyPr>
            <a:lstStyle/>
            <a:p>
              <a:pPr marL="0" algn="ctr"/>
              <a:endParaRPr/>
            </a:p>
          </p:txBody>
        </p:sp>
        <p:sp>
          <p:nvSpPr>
            <p:cNvPr id="67" name="AutoShape 67"/>
            <p:cNvSpPr/>
            <p:nvPr/>
          </p:nvSpPr>
          <p:spPr>
            <a:xfrm>
              <a:off x="10902622" y="3067159"/>
              <a:ext cx="68699" cy="34350"/>
            </a:xfrm>
            <a:prstGeom prst="rect">
              <a:avLst/>
            </a:prstGeom>
            <a:solidFill>
              <a:srgbClr val="E4E9FF"/>
            </a:solidFill>
          </p:spPr>
          <p:txBody>
            <a:bodyPr vert="horz" lIns="91440" tIns="45720" rIns="91440" bIns="45720" anchor="ctr">
              <a:normAutofit fontScale="25000" lnSpcReduction="20000"/>
            </a:bodyPr>
            <a:lstStyle/>
            <a:p>
              <a:pPr marL="0" algn="ctr"/>
              <a:endParaRPr/>
            </a:p>
          </p:txBody>
        </p:sp>
        <p:sp>
          <p:nvSpPr>
            <p:cNvPr id="68" name="AutoShape 68"/>
            <p:cNvSpPr/>
            <p:nvPr/>
          </p:nvSpPr>
          <p:spPr>
            <a:xfrm>
              <a:off x="10998564" y="3067159"/>
              <a:ext cx="68699" cy="34350"/>
            </a:xfrm>
            <a:prstGeom prst="rect">
              <a:avLst/>
            </a:prstGeom>
            <a:solidFill>
              <a:srgbClr val="E4E9FF"/>
            </a:solidFill>
          </p:spPr>
          <p:txBody>
            <a:bodyPr vert="horz" lIns="91440" tIns="45720" rIns="91440" bIns="45720" anchor="ctr">
              <a:normAutofit fontScale="25000" lnSpcReduction="20000"/>
            </a:bodyPr>
            <a:lstStyle/>
            <a:p>
              <a:pPr marL="0" algn="ctr"/>
              <a:endParaRPr/>
            </a:p>
          </p:txBody>
        </p:sp>
        <p:sp>
          <p:nvSpPr>
            <p:cNvPr id="69" name="AutoShape 69"/>
            <p:cNvSpPr/>
            <p:nvPr/>
          </p:nvSpPr>
          <p:spPr>
            <a:xfrm>
              <a:off x="11094504" y="3067159"/>
              <a:ext cx="138582" cy="34350"/>
            </a:xfrm>
            <a:prstGeom prst="rect">
              <a:avLst/>
            </a:prstGeom>
            <a:solidFill>
              <a:srgbClr val="E4E9FF"/>
            </a:solidFill>
          </p:spPr>
          <p:txBody>
            <a:bodyPr vert="horz" lIns="91440" tIns="45720" rIns="91440" bIns="45720" anchor="ctr">
              <a:normAutofit fontScale="25000" lnSpcReduction="20000"/>
            </a:bodyPr>
            <a:lstStyle/>
            <a:p>
              <a:pPr marL="0" algn="ctr"/>
              <a:endParaRPr/>
            </a:p>
          </p:txBody>
        </p:sp>
        <p:sp>
          <p:nvSpPr>
            <p:cNvPr id="70" name="AutoShape 70"/>
            <p:cNvSpPr/>
            <p:nvPr/>
          </p:nvSpPr>
          <p:spPr>
            <a:xfrm>
              <a:off x="10902622" y="3023334"/>
              <a:ext cx="228601" cy="0"/>
            </a:xfrm>
            <a:prstGeom prst="line">
              <a:avLst/>
            </a:prstGeom>
            <a:noFill/>
            <a:ln w="17463" cap="rnd">
              <a:solidFill>
                <a:srgbClr val="01004C"/>
              </a:solidFill>
              <a:prstDash val="solid"/>
            </a:ln>
          </p:spPr>
          <p:txBody>
            <a:bodyPr vert="horz" lIns="91440" tIns="45720" rIns="91440" bIns="45720" anchor="ctr">
              <a:normAutofit fontScale="25000" lnSpcReduction="20000"/>
            </a:bodyPr>
            <a:lstStyle/>
            <a:p>
              <a:pPr marL="0" algn="ctr"/>
              <a:endParaRPr/>
            </a:p>
          </p:txBody>
        </p:sp>
        <p:sp>
          <p:nvSpPr>
            <p:cNvPr id="71" name="Freeform 71"/>
            <p:cNvSpPr/>
            <p:nvPr/>
          </p:nvSpPr>
          <p:spPr>
            <a:xfrm>
              <a:off x="9231349" y="2464269"/>
              <a:ext cx="401532" cy="518794"/>
            </a:xfrm>
            <a:custGeom>
              <a:avLst/>
              <a:gdLst/>
              <a:ahLst/>
              <a:cxnLst/>
              <a:rect l="l" t="t" r="r" b="b"/>
              <a:pathLst>
                <a:path w="339" h="438">
                  <a:moveTo>
                    <a:pt x="339" y="438"/>
                  </a:moveTo>
                  <a:lnTo>
                    <a:pt x="0" y="438"/>
                  </a:lnTo>
                  <a:lnTo>
                    <a:pt x="38" y="0"/>
                  </a:lnTo>
                  <a:lnTo>
                    <a:pt x="293" y="0"/>
                  </a:lnTo>
                  <a:lnTo>
                    <a:pt x="339" y="438"/>
                  </a:lnTo>
                  <a:close/>
                </a:path>
              </a:pathLst>
            </a:custGeom>
            <a:solidFill>
              <a:srgbClr val="E2697D"/>
            </a:solidFill>
          </p:spPr>
          <p:txBody>
            <a:bodyPr vert="horz" lIns="91440" tIns="45720" rIns="91440" bIns="45720" anchor="ctr">
              <a:normAutofit/>
            </a:bodyPr>
            <a:lstStyle/>
            <a:p>
              <a:pPr marL="0" algn="ctr"/>
              <a:endParaRPr/>
            </a:p>
          </p:txBody>
        </p:sp>
        <p:sp>
          <p:nvSpPr>
            <p:cNvPr id="72" name="Freeform 72"/>
            <p:cNvSpPr/>
            <p:nvPr/>
          </p:nvSpPr>
          <p:spPr>
            <a:xfrm>
              <a:off x="9290573" y="2310289"/>
              <a:ext cx="191882" cy="164641"/>
            </a:xfrm>
            <a:custGeom>
              <a:avLst/>
              <a:gdLst/>
              <a:ahLst/>
              <a:cxnLst/>
              <a:rect l="l" t="t" r="r" b="b"/>
              <a:pathLst>
                <a:path w="78" h="67">
                  <a:moveTo>
                    <a:pt x="0" y="67"/>
                  </a:moveTo>
                  <a:cubicBezTo>
                    <a:pt x="78" y="67"/>
                    <a:pt x="78" y="67"/>
                    <a:pt x="78" y="67"/>
                  </a:cubicBezTo>
                  <a:cubicBezTo>
                    <a:pt x="78" y="39"/>
                    <a:pt x="78" y="39"/>
                    <a:pt x="78" y="39"/>
                  </a:cubicBezTo>
                  <a:cubicBezTo>
                    <a:pt x="78" y="17"/>
                    <a:pt x="61" y="0"/>
                    <a:pt x="39" y="0"/>
                  </a:cubicBezTo>
                  <a:cubicBezTo>
                    <a:pt x="39" y="0"/>
                    <a:pt x="39" y="0"/>
                    <a:pt x="39" y="0"/>
                  </a:cubicBezTo>
                  <a:cubicBezTo>
                    <a:pt x="18" y="0"/>
                    <a:pt x="0" y="17"/>
                    <a:pt x="0" y="39"/>
                  </a:cubicBezTo>
                  <a:lnTo>
                    <a:pt x="0" y="67"/>
                  </a:lnTo>
                  <a:close/>
                </a:path>
              </a:pathLst>
            </a:custGeom>
            <a:noFill/>
            <a:ln w="17463" cap="rnd">
              <a:solidFill>
                <a:srgbClr val="01004C"/>
              </a:solidFill>
              <a:prstDash val="solid"/>
            </a:ln>
          </p:spPr>
          <p:txBody>
            <a:bodyPr vert="horz" lIns="91440" tIns="45720" rIns="91440" bIns="45720" anchor="ctr">
              <a:normAutofit fontScale="25000" lnSpcReduction="20000"/>
            </a:bodyPr>
            <a:lstStyle/>
            <a:p>
              <a:pPr marL="0" algn="ctr"/>
              <a:endParaRPr/>
            </a:p>
          </p:txBody>
        </p:sp>
        <p:sp>
          <p:nvSpPr>
            <p:cNvPr id="73" name="Freeform 73"/>
            <p:cNvSpPr/>
            <p:nvPr/>
          </p:nvSpPr>
          <p:spPr>
            <a:xfrm>
              <a:off x="9155544" y="2464269"/>
              <a:ext cx="401532" cy="518794"/>
            </a:xfrm>
            <a:custGeom>
              <a:avLst/>
              <a:gdLst/>
              <a:ahLst/>
              <a:cxnLst/>
              <a:rect l="l" t="t" r="r" b="b"/>
              <a:pathLst>
                <a:path w="339" h="438">
                  <a:moveTo>
                    <a:pt x="339" y="438"/>
                  </a:moveTo>
                  <a:lnTo>
                    <a:pt x="0" y="438"/>
                  </a:lnTo>
                  <a:lnTo>
                    <a:pt x="37" y="0"/>
                  </a:lnTo>
                  <a:lnTo>
                    <a:pt x="291" y="0"/>
                  </a:lnTo>
                  <a:lnTo>
                    <a:pt x="339" y="438"/>
                  </a:lnTo>
                  <a:close/>
                </a:path>
              </a:pathLst>
            </a:custGeom>
            <a:solidFill>
              <a:srgbClr val="F98091"/>
            </a:solidFill>
          </p:spPr>
          <p:txBody>
            <a:bodyPr vert="horz" lIns="91440" tIns="45720" rIns="91440" bIns="45720" anchor="ctr">
              <a:normAutofit/>
            </a:bodyPr>
            <a:lstStyle/>
            <a:p>
              <a:pPr marL="0" algn="ctr"/>
              <a:endParaRPr/>
            </a:p>
          </p:txBody>
        </p:sp>
        <p:sp>
          <p:nvSpPr>
            <p:cNvPr id="74" name="AutoShape 74"/>
            <p:cNvSpPr/>
            <p:nvPr/>
          </p:nvSpPr>
          <p:spPr>
            <a:xfrm>
              <a:off x="10334081" y="3576478"/>
              <a:ext cx="335202" cy="334018"/>
            </a:xfrm>
            <a:prstGeom prst="ellipse">
              <a:avLst/>
            </a:prstGeom>
            <a:noFill/>
            <a:ln w="17463" cap="rnd">
              <a:solidFill>
                <a:srgbClr val="01004C"/>
              </a:solidFill>
              <a:prstDash val="solid"/>
            </a:ln>
          </p:spPr>
          <p:txBody>
            <a:bodyPr vert="horz" lIns="91440" tIns="45720" rIns="91440" bIns="45720" anchor="ctr">
              <a:normAutofit fontScale="62500" lnSpcReduction="20000"/>
            </a:bodyPr>
            <a:lstStyle/>
            <a:p>
              <a:pPr marL="0" algn="ctr"/>
              <a:endParaRPr/>
            </a:p>
          </p:txBody>
        </p:sp>
        <p:sp>
          <p:nvSpPr>
            <p:cNvPr id="75" name="Freeform 75"/>
            <p:cNvSpPr/>
            <p:nvPr/>
          </p:nvSpPr>
          <p:spPr>
            <a:xfrm>
              <a:off x="10413440" y="3664127"/>
              <a:ext cx="176485" cy="162271"/>
            </a:xfrm>
            <a:custGeom>
              <a:avLst/>
              <a:gdLst/>
              <a:ahLst/>
              <a:cxnLst/>
              <a:rect l="l" t="t" r="r" b="b"/>
              <a:pathLst>
                <a:path w="72" h="66">
                  <a:moveTo>
                    <a:pt x="14" y="36"/>
                  </a:moveTo>
                  <a:cubicBezTo>
                    <a:pt x="9" y="36"/>
                    <a:pt x="6" y="35"/>
                    <a:pt x="3" y="32"/>
                  </a:cubicBezTo>
                  <a:cubicBezTo>
                    <a:pt x="1" y="29"/>
                    <a:pt x="0" y="25"/>
                    <a:pt x="0" y="20"/>
                  </a:cubicBezTo>
                  <a:cubicBezTo>
                    <a:pt x="0" y="16"/>
                    <a:pt x="0" y="16"/>
                    <a:pt x="0" y="16"/>
                  </a:cubicBezTo>
                  <a:cubicBezTo>
                    <a:pt x="0" y="11"/>
                    <a:pt x="1" y="6"/>
                    <a:pt x="3" y="4"/>
                  </a:cubicBezTo>
                  <a:cubicBezTo>
                    <a:pt x="5" y="1"/>
                    <a:pt x="9" y="0"/>
                    <a:pt x="14" y="0"/>
                  </a:cubicBezTo>
                  <a:cubicBezTo>
                    <a:pt x="19" y="0"/>
                    <a:pt x="23" y="1"/>
                    <a:pt x="25" y="4"/>
                  </a:cubicBezTo>
                  <a:cubicBezTo>
                    <a:pt x="28" y="6"/>
                    <a:pt x="29" y="10"/>
                    <a:pt x="29" y="16"/>
                  </a:cubicBezTo>
                  <a:cubicBezTo>
                    <a:pt x="29" y="20"/>
                    <a:pt x="29" y="20"/>
                    <a:pt x="29" y="20"/>
                  </a:cubicBezTo>
                  <a:cubicBezTo>
                    <a:pt x="29" y="25"/>
                    <a:pt x="28" y="30"/>
                    <a:pt x="25" y="32"/>
                  </a:cubicBezTo>
                  <a:cubicBezTo>
                    <a:pt x="23" y="35"/>
                    <a:pt x="19" y="36"/>
                    <a:pt x="14" y="36"/>
                  </a:cubicBezTo>
                  <a:close/>
                  <a:moveTo>
                    <a:pt x="14" y="29"/>
                  </a:moveTo>
                  <a:cubicBezTo>
                    <a:pt x="15" y="29"/>
                    <a:pt x="16" y="29"/>
                    <a:pt x="16" y="28"/>
                  </a:cubicBezTo>
                  <a:cubicBezTo>
                    <a:pt x="17" y="28"/>
                    <a:pt x="18" y="27"/>
                    <a:pt x="18" y="27"/>
                  </a:cubicBezTo>
                  <a:cubicBezTo>
                    <a:pt x="18" y="26"/>
                    <a:pt x="18" y="26"/>
                    <a:pt x="19" y="25"/>
                  </a:cubicBezTo>
                  <a:cubicBezTo>
                    <a:pt x="19" y="24"/>
                    <a:pt x="19" y="23"/>
                    <a:pt x="19" y="23"/>
                  </a:cubicBezTo>
                  <a:cubicBezTo>
                    <a:pt x="19" y="22"/>
                    <a:pt x="19" y="21"/>
                    <a:pt x="19" y="20"/>
                  </a:cubicBezTo>
                  <a:cubicBezTo>
                    <a:pt x="19" y="16"/>
                    <a:pt x="19" y="16"/>
                    <a:pt x="19" y="16"/>
                  </a:cubicBezTo>
                  <a:cubicBezTo>
                    <a:pt x="19" y="15"/>
                    <a:pt x="19" y="14"/>
                    <a:pt x="19" y="13"/>
                  </a:cubicBezTo>
                  <a:cubicBezTo>
                    <a:pt x="19" y="12"/>
                    <a:pt x="19" y="12"/>
                    <a:pt x="19" y="11"/>
                  </a:cubicBezTo>
                  <a:cubicBezTo>
                    <a:pt x="19" y="10"/>
                    <a:pt x="18" y="9"/>
                    <a:pt x="18" y="9"/>
                  </a:cubicBezTo>
                  <a:cubicBezTo>
                    <a:pt x="18" y="9"/>
                    <a:pt x="17" y="8"/>
                    <a:pt x="16" y="8"/>
                  </a:cubicBezTo>
                  <a:cubicBezTo>
                    <a:pt x="16" y="8"/>
                    <a:pt x="15" y="8"/>
                    <a:pt x="14" y="8"/>
                  </a:cubicBezTo>
                  <a:cubicBezTo>
                    <a:pt x="13" y="8"/>
                    <a:pt x="13" y="8"/>
                    <a:pt x="12" y="8"/>
                  </a:cubicBezTo>
                  <a:cubicBezTo>
                    <a:pt x="12" y="8"/>
                    <a:pt x="11" y="9"/>
                    <a:pt x="11" y="9"/>
                  </a:cubicBezTo>
                  <a:cubicBezTo>
                    <a:pt x="10" y="9"/>
                    <a:pt x="10" y="10"/>
                    <a:pt x="10" y="11"/>
                  </a:cubicBezTo>
                  <a:cubicBezTo>
                    <a:pt x="10" y="12"/>
                    <a:pt x="10" y="12"/>
                    <a:pt x="10" y="13"/>
                  </a:cubicBezTo>
                  <a:cubicBezTo>
                    <a:pt x="10" y="14"/>
                    <a:pt x="10" y="15"/>
                    <a:pt x="10" y="16"/>
                  </a:cubicBezTo>
                  <a:cubicBezTo>
                    <a:pt x="10" y="20"/>
                    <a:pt x="10" y="20"/>
                    <a:pt x="10" y="20"/>
                  </a:cubicBezTo>
                  <a:cubicBezTo>
                    <a:pt x="10" y="21"/>
                    <a:pt x="10" y="22"/>
                    <a:pt x="10" y="23"/>
                  </a:cubicBezTo>
                  <a:cubicBezTo>
                    <a:pt x="10" y="24"/>
                    <a:pt x="10" y="25"/>
                    <a:pt x="10" y="26"/>
                  </a:cubicBezTo>
                  <a:cubicBezTo>
                    <a:pt x="11" y="27"/>
                    <a:pt x="11" y="28"/>
                    <a:pt x="12" y="28"/>
                  </a:cubicBezTo>
                  <a:cubicBezTo>
                    <a:pt x="12" y="28"/>
                    <a:pt x="13" y="29"/>
                    <a:pt x="14" y="29"/>
                  </a:cubicBezTo>
                  <a:close/>
                  <a:moveTo>
                    <a:pt x="23" y="66"/>
                  </a:moveTo>
                  <a:cubicBezTo>
                    <a:pt x="42" y="0"/>
                    <a:pt x="42" y="0"/>
                    <a:pt x="42" y="0"/>
                  </a:cubicBezTo>
                  <a:cubicBezTo>
                    <a:pt x="49" y="0"/>
                    <a:pt x="49" y="0"/>
                    <a:pt x="49" y="0"/>
                  </a:cubicBezTo>
                  <a:cubicBezTo>
                    <a:pt x="31" y="66"/>
                    <a:pt x="31" y="66"/>
                    <a:pt x="31" y="66"/>
                  </a:cubicBezTo>
                  <a:lnTo>
                    <a:pt x="23" y="66"/>
                  </a:lnTo>
                  <a:close/>
                  <a:moveTo>
                    <a:pt x="58" y="66"/>
                  </a:moveTo>
                  <a:cubicBezTo>
                    <a:pt x="53" y="66"/>
                    <a:pt x="49" y="65"/>
                    <a:pt x="47" y="62"/>
                  </a:cubicBezTo>
                  <a:cubicBezTo>
                    <a:pt x="45" y="59"/>
                    <a:pt x="44" y="55"/>
                    <a:pt x="44" y="50"/>
                  </a:cubicBezTo>
                  <a:cubicBezTo>
                    <a:pt x="44" y="46"/>
                    <a:pt x="44" y="46"/>
                    <a:pt x="44" y="46"/>
                  </a:cubicBezTo>
                  <a:cubicBezTo>
                    <a:pt x="44" y="40"/>
                    <a:pt x="45" y="36"/>
                    <a:pt x="47" y="34"/>
                  </a:cubicBezTo>
                  <a:cubicBezTo>
                    <a:pt x="49" y="31"/>
                    <a:pt x="53" y="30"/>
                    <a:pt x="58" y="30"/>
                  </a:cubicBezTo>
                  <a:cubicBezTo>
                    <a:pt x="63" y="30"/>
                    <a:pt x="67" y="31"/>
                    <a:pt x="69" y="34"/>
                  </a:cubicBezTo>
                  <a:cubicBezTo>
                    <a:pt x="71" y="36"/>
                    <a:pt x="72" y="40"/>
                    <a:pt x="72" y="46"/>
                  </a:cubicBezTo>
                  <a:cubicBezTo>
                    <a:pt x="72" y="50"/>
                    <a:pt x="72" y="50"/>
                    <a:pt x="72" y="50"/>
                  </a:cubicBezTo>
                  <a:cubicBezTo>
                    <a:pt x="72" y="55"/>
                    <a:pt x="71" y="59"/>
                    <a:pt x="69" y="62"/>
                  </a:cubicBezTo>
                  <a:cubicBezTo>
                    <a:pt x="67" y="65"/>
                    <a:pt x="63" y="66"/>
                    <a:pt x="58" y="66"/>
                  </a:cubicBezTo>
                  <a:close/>
                  <a:moveTo>
                    <a:pt x="58" y="59"/>
                  </a:moveTo>
                  <a:cubicBezTo>
                    <a:pt x="59" y="59"/>
                    <a:pt x="60" y="58"/>
                    <a:pt x="60" y="58"/>
                  </a:cubicBezTo>
                  <a:cubicBezTo>
                    <a:pt x="61" y="58"/>
                    <a:pt x="61" y="57"/>
                    <a:pt x="61" y="57"/>
                  </a:cubicBezTo>
                  <a:cubicBezTo>
                    <a:pt x="62" y="56"/>
                    <a:pt x="62" y="56"/>
                    <a:pt x="62" y="55"/>
                  </a:cubicBezTo>
                  <a:cubicBezTo>
                    <a:pt x="62" y="54"/>
                    <a:pt x="63" y="53"/>
                    <a:pt x="63" y="52"/>
                  </a:cubicBezTo>
                  <a:cubicBezTo>
                    <a:pt x="63" y="52"/>
                    <a:pt x="63" y="51"/>
                    <a:pt x="63" y="50"/>
                  </a:cubicBezTo>
                  <a:cubicBezTo>
                    <a:pt x="63" y="46"/>
                    <a:pt x="63" y="46"/>
                    <a:pt x="63" y="46"/>
                  </a:cubicBezTo>
                  <a:cubicBezTo>
                    <a:pt x="63" y="45"/>
                    <a:pt x="63" y="44"/>
                    <a:pt x="63" y="43"/>
                  </a:cubicBezTo>
                  <a:cubicBezTo>
                    <a:pt x="63" y="42"/>
                    <a:pt x="62" y="41"/>
                    <a:pt x="62" y="41"/>
                  </a:cubicBezTo>
                  <a:cubicBezTo>
                    <a:pt x="62" y="40"/>
                    <a:pt x="62" y="39"/>
                    <a:pt x="62" y="39"/>
                  </a:cubicBezTo>
                  <a:cubicBezTo>
                    <a:pt x="61" y="38"/>
                    <a:pt x="61" y="38"/>
                    <a:pt x="60" y="38"/>
                  </a:cubicBezTo>
                  <a:cubicBezTo>
                    <a:pt x="60" y="38"/>
                    <a:pt x="59" y="37"/>
                    <a:pt x="58" y="37"/>
                  </a:cubicBezTo>
                  <a:cubicBezTo>
                    <a:pt x="57" y="37"/>
                    <a:pt x="56" y="38"/>
                    <a:pt x="56" y="38"/>
                  </a:cubicBezTo>
                  <a:cubicBezTo>
                    <a:pt x="55" y="38"/>
                    <a:pt x="55" y="38"/>
                    <a:pt x="54" y="39"/>
                  </a:cubicBezTo>
                  <a:cubicBezTo>
                    <a:pt x="54" y="39"/>
                    <a:pt x="54" y="40"/>
                    <a:pt x="54" y="41"/>
                  </a:cubicBezTo>
                  <a:cubicBezTo>
                    <a:pt x="53" y="42"/>
                    <a:pt x="53" y="42"/>
                    <a:pt x="53" y="43"/>
                  </a:cubicBezTo>
                  <a:cubicBezTo>
                    <a:pt x="53" y="44"/>
                    <a:pt x="53" y="45"/>
                    <a:pt x="53" y="46"/>
                  </a:cubicBezTo>
                  <a:cubicBezTo>
                    <a:pt x="53" y="50"/>
                    <a:pt x="53" y="50"/>
                    <a:pt x="53" y="50"/>
                  </a:cubicBezTo>
                  <a:cubicBezTo>
                    <a:pt x="53" y="51"/>
                    <a:pt x="53" y="52"/>
                    <a:pt x="53" y="53"/>
                  </a:cubicBezTo>
                  <a:cubicBezTo>
                    <a:pt x="53" y="54"/>
                    <a:pt x="54" y="55"/>
                    <a:pt x="54" y="56"/>
                  </a:cubicBezTo>
                  <a:cubicBezTo>
                    <a:pt x="54" y="57"/>
                    <a:pt x="55" y="57"/>
                    <a:pt x="55" y="58"/>
                  </a:cubicBezTo>
                  <a:cubicBezTo>
                    <a:pt x="56" y="58"/>
                    <a:pt x="57" y="59"/>
                    <a:pt x="58" y="59"/>
                  </a:cubicBezTo>
                  <a:close/>
                </a:path>
              </a:pathLst>
            </a:custGeom>
            <a:solidFill>
              <a:srgbClr val="F98091"/>
            </a:solidFill>
          </p:spPr>
          <p:txBody>
            <a:bodyPr vert="horz" lIns="91440" tIns="45720" rIns="91440" bIns="45720" anchor="ctr">
              <a:normAutofit fontScale="25000" lnSpcReduction="20000"/>
            </a:bodyPr>
            <a:lstStyle/>
            <a:p>
              <a:pPr marL="0" algn="ctr"/>
              <a:endParaRPr/>
            </a:p>
          </p:txBody>
        </p:sp>
        <p:sp>
          <p:nvSpPr>
            <p:cNvPr id="76" name="Freeform 76"/>
            <p:cNvSpPr/>
            <p:nvPr/>
          </p:nvSpPr>
          <p:spPr>
            <a:xfrm>
              <a:off x="8276675" y="4251619"/>
              <a:ext cx="460755" cy="1364497"/>
            </a:xfrm>
            <a:custGeom>
              <a:avLst/>
              <a:gdLst/>
              <a:ahLst/>
              <a:cxnLst/>
              <a:rect l="l" t="t" r="r" b="b"/>
              <a:pathLst>
                <a:path w="187" h="555">
                  <a:moveTo>
                    <a:pt x="0" y="0"/>
                  </a:moveTo>
                  <a:cubicBezTo>
                    <a:pt x="58" y="177"/>
                    <a:pt x="56" y="436"/>
                    <a:pt x="38" y="543"/>
                  </a:cubicBezTo>
                  <a:cubicBezTo>
                    <a:pt x="81" y="555"/>
                    <a:pt x="81" y="555"/>
                    <a:pt x="81" y="555"/>
                  </a:cubicBezTo>
                  <a:cubicBezTo>
                    <a:pt x="81" y="555"/>
                    <a:pt x="187" y="264"/>
                    <a:pt x="147" y="44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33337C"/>
            </a:solidFill>
          </p:spPr>
          <p:txBody>
            <a:bodyPr vert="horz" lIns="91440" tIns="45720" rIns="91440" bIns="45720" anchor="ctr">
              <a:normAutofit/>
            </a:bodyPr>
            <a:lstStyle/>
            <a:p>
              <a:pPr marL="0" algn="ctr"/>
              <a:endParaRPr/>
            </a:p>
          </p:txBody>
        </p:sp>
        <p:sp>
          <p:nvSpPr>
            <p:cNvPr id="77" name="Freeform 77"/>
            <p:cNvSpPr/>
            <p:nvPr/>
          </p:nvSpPr>
          <p:spPr>
            <a:xfrm>
              <a:off x="8326422" y="5586504"/>
              <a:ext cx="285455" cy="204912"/>
            </a:xfrm>
            <a:custGeom>
              <a:avLst/>
              <a:gdLst/>
              <a:ahLst/>
              <a:cxnLst/>
              <a:rect l="l" t="t" r="r" b="b"/>
              <a:pathLst>
                <a:path w="241" h="173">
                  <a:moveTo>
                    <a:pt x="126" y="25"/>
                  </a:moveTo>
                  <a:lnTo>
                    <a:pt x="241" y="173"/>
                  </a:lnTo>
                  <a:lnTo>
                    <a:pt x="0" y="92"/>
                  </a:lnTo>
                  <a:lnTo>
                    <a:pt x="37" y="0"/>
                  </a:lnTo>
                  <a:lnTo>
                    <a:pt x="126" y="25"/>
                  </a:lnTo>
                  <a:close/>
                </a:path>
              </a:pathLst>
            </a:custGeom>
            <a:solidFill>
              <a:srgbClr val="E4E9FF"/>
            </a:solidFill>
          </p:spPr>
          <p:txBody>
            <a:bodyPr vert="horz" lIns="91440" tIns="45720" rIns="91440" bIns="45720" anchor="ctr">
              <a:normAutofit fontScale="47500" lnSpcReduction="20000"/>
            </a:bodyPr>
            <a:lstStyle/>
            <a:p>
              <a:pPr marL="0" algn="ctr"/>
              <a:endParaRPr/>
            </a:p>
          </p:txBody>
        </p:sp>
        <p:sp>
          <p:nvSpPr>
            <p:cNvPr id="78" name="Freeform 78"/>
            <p:cNvSpPr/>
            <p:nvPr/>
          </p:nvSpPr>
          <p:spPr>
            <a:xfrm>
              <a:off x="7961609" y="4317948"/>
              <a:ext cx="546036" cy="59223"/>
            </a:xfrm>
            <a:custGeom>
              <a:avLst/>
              <a:gdLst/>
              <a:ahLst/>
              <a:cxnLst/>
              <a:rect l="l" t="t" r="r" b="b"/>
              <a:pathLst>
                <a:path w="461" h="50">
                  <a:moveTo>
                    <a:pt x="2" y="0"/>
                  </a:moveTo>
                  <a:lnTo>
                    <a:pt x="459" y="0"/>
                  </a:lnTo>
                  <a:lnTo>
                    <a:pt x="461" y="50"/>
                  </a:lnTo>
                  <a:lnTo>
                    <a:pt x="0" y="5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01004C"/>
            </a:solidFill>
          </p:spPr>
          <p:txBody>
            <a:bodyPr vert="horz" lIns="91440" tIns="45720" rIns="91440" bIns="45720" anchor="ctr">
              <a:normAutofit fontScale="25000" lnSpcReduction="20000"/>
            </a:bodyPr>
            <a:lstStyle/>
            <a:p>
              <a:pPr marL="0" algn="ctr"/>
              <a:endParaRPr/>
            </a:p>
          </p:txBody>
        </p:sp>
        <p:sp>
          <p:nvSpPr>
            <p:cNvPr id="79" name="AutoShape 79"/>
            <p:cNvSpPr/>
            <p:nvPr/>
          </p:nvSpPr>
          <p:spPr>
            <a:xfrm flipH="1">
              <a:off x="7888172" y="4303735"/>
              <a:ext cx="75805" cy="1590730"/>
            </a:xfrm>
            <a:prstGeom prst="line">
              <a:avLst/>
            </a:prstGeom>
            <a:noFill/>
            <a:ln w="30163" cap="rnd">
              <a:solidFill>
                <a:srgbClr val="01004C"/>
              </a:solidFill>
              <a:prstDash val="solid"/>
            </a:ln>
          </p:spPr>
          <p:txBody>
            <a:bodyPr vert="horz" lIns="91440" tIns="45720" rIns="91440" bIns="45720" anchor="ctr">
              <a:normAutofit fontScale="25000" lnSpcReduction="20000"/>
            </a:bodyPr>
            <a:lstStyle/>
            <a:p>
              <a:pPr marL="0" algn="ctr"/>
              <a:endParaRPr/>
            </a:p>
          </p:txBody>
        </p:sp>
        <p:sp>
          <p:nvSpPr>
            <p:cNvPr id="80" name="AutoShape 80"/>
            <p:cNvSpPr/>
            <p:nvPr/>
          </p:nvSpPr>
          <p:spPr>
            <a:xfrm>
              <a:off x="8505275" y="4303735"/>
              <a:ext cx="76990" cy="1590730"/>
            </a:xfrm>
            <a:prstGeom prst="line">
              <a:avLst/>
            </a:prstGeom>
            <a:noFill/>
            <a:ln w="30163" cap="rnd">
              <a:solidFill>
                <a:srgbClr val="01004C"/>
              </a:solidFill>
              <a:prstDash val="solid"/>
            </a:ln>
          </p:spPr>
          <p:txBody>
            <a:bodyPr vert="horz" lIns="91440" tIns="45720" rIns="91440" bIns="45720" anchor="ctr">
              <a:normAutofit fontScale="25000" lnSpcReduction="20000"/>
            </a:bodyPr>
            <a:lstStyle/>
            <a:p>
              <a:pPr marL="0" algn="ctr"/>
              <a:endParaRPr/>
            </a:p>
          </p:txBody>
        </p:sp>
        <p:sp>
          <p:nvSpPr>
            <p:cNvPr id="81" name="AutoShape 81"/>
            <p:cNvSpPr/>
            <p:nvPr/>
          </p:nvSpPr>
          <p:spPr>
            <a:xfrm flipH="1">
              <a:off x="7920152" y="5240642"/>
              <a:ext cx="630133" cy="0"/>
            </a:xfrm>
            <a:prstGeom prst="line">
              <a:avLst/>
            </a:prstGeom>
            <a:noFill/>
            <a:ln w="30163" cap="rnd">
              <a:solidFill>
                <a:srgbClr val="01004C"/>
              </a:solidFill>
              <a:prstDash val="solid"/>
            </a:ln>
          </p:spPr>
          <p:txBody>
            <a:bodyPr vert="horz" lIns="91440" tIns="45720" rIns="91440" bIns="45720" anchor="ctr">
              <a:normAutofit fontScale="25000" lnSpcReduction="20000"/>
            </a:bodyPr>
            <a:lstStyle/>
            <a:p>
              <a:pPr marL="0" algn="ctr"/>
              <a:endParaRPr/>
            </a:p>
          </p:txBody>
        </p:sp>
        <p:sp>
          <p:nvSpPr>
            <p:cNvPr id="82" name="Freeform 82"/>
            <p:cNvSpPr/>
            <p:nvPr/>
          </p:nvSpPr>
          <p:spPr>
            <a:xfrm>
              <a:off x="7858560" y="4235037"/>
              <a:ext cx="753317" cy="103049"/>
            </a:xfrm>
            <a:custGeom>
              <a:avLst/>
              <a:gdLst/>
              <a:ahLst/>
              <a:cxnLst/>
              <a:rect l="l" t="t" r="r" b="b"/>
              <a:pathLst>
                <a:path w="306" h="42">
                  <a:moveTo>
                    <a:pt x="288" y="42"/>
                  </a:moveTo>
                  <a:cubicBezTo>
                    <a:pt x="18" y="42"/>
                    <a:pt x="18" y="42"/>
                    <a:pt x="18" y="42"/>
                  </a:cubicBezTo>
                  <a:cubicBezTo>
                    <a:pt x="8" y="42"/>
                    <a:pt x="0" y="34"/>
                    <a:pt x="0" y="24"/>
                  </a:cubicBezTo>
                  <a:cubicBezTo>
                    <a:pt x="0" y="18"/>
                    <a:pt x="0" y="18"/>
                    <a:pt x="0" y="18"/>
                  </a:cubicBezTo>
                  <a:cubicBezTo>
                    <a:pt x="0" y="8"/>
                    <a:pt x="8" y="0"/>
                    <a:pt x="18" y="0"/>
                  </a:cubicBezTo>
                  <a:cubicBezTo>
                    <a:pt x="288" y="0"/>
                    <a:pt x="288" y="0"/>
                    <a:pt x="288" y="0"/>
                  </a:cubicBezTo>
                  <a:cubicBezTo>
                    <a:pt x="298" y="0"/>
                    <a:pt x="306" y="8"/>
                    <a:pt x="306" y="18"/>
                  </a:cubicBezTo>
                  <a:cubicBezTo>
                    <a:pt x="306" y="24"/>
                    <a:pt x="306" y="24"/>
                    <a:pt x="306" y="24"/>
                  </a:cubicBezTo>
                  <a:cubicBezTo>
                    <a:pt x="306" y="34"/>
                    <a:pt x="298" y="42"/>
                    <a:pt x="288" y="42"/>
                  </a:cubicBezTo>
                  <a:close/>
                </a:path>
              </a:pathLst>
            </a:custGeom>
            <a:solidFill>
              <a:srgbClr val="62A5E7"/>
            </a:solidFill>
          </p:spPr>
          <p:txBody>
            <a:bodyPr vert="horz" lIns="91440" tIns="45720" rIns="91440" bIns="45720" anchor="ctr">
              <a:normAutofit fontScale="25000" lnSpcReduction="20000"/>
            </a:bodyPr>
            <a:lstStyle/>
            <a:p>
              <a:pPr marL="0" algn="ctr"/>
              <a:endParaRPr/>
            </a:p>
          </p:txBody>
        </p:sp>
        <p:sp>
          <p:nvSpPr>
            <p:cNvPr id="83" name="Freeform 83"/>
            <p:cNvSpPr/>
            <p:nvPr/>
          </p:nvSpPr>
          <p:spPr>
            <a:xfrm>
              <a:off x="8251801" y="2440580"/>
              <a:ext cx="807802" cy="1511370"/>
            </a:xfrm>
            <a:custGeom>
              <a:avLst/>
              <a:gdLst/>
              <a:ahLst/>
              <a:cxnLst/>
              <a:rect l="l" t="t" r="r" b="b"/>
              <a:pathLst>
                <a:path w="328" h="615">
                  <a:moveTo>
                    <a:pt x="70" y="327"/>
                  </a:moveTo>
                  <a:cubicBezTo>
                    <a:pt x="24" y="227"/>
                    <a:pt x="0" y="50"/>
                    <a:pt x="142" y="34"/>
                  </a:cubicBezTo>
                  <a:cubicBezTo>
                    <a:pt x="142" y="34"/>
                    <a:pt x="185" y="0"/>
                    <a:pt x="236" y="47"/>
                  </a:cubicBezTo>
                  <a:cubicBezTo>
                    <a:pt x="286" y="93"/>
                    <a:pt x="219" y="209"/>
                    <a:pt x="226" y="296"/>
                  </a:cubicBezTo>
                  <a:cubicBezTo>
                    <a:pt x="233" y="383"/>
                    <a:pt x="328" y="463"/>
                    <a:pt x="267" y="539"/>
                  </a:cubicBezTo>
                  <a:cubicBezTo>
                    <a:pt x="206" y="615"/>
                    <a:pt x="127" y="595"/>
                    <a:pt x="98" y="484"/>
                  </a:cubicBezTo>
                  <a:cubicBezTo>
                    <a:pt x="68" y="373"/>
                    <a:pt x="70" y="327"/>
                    <a:pt x="70" y="327"/>
                  </a:cubicBezTo>
                  <a:close/>
                </a:path>
              </a:pathLst>
            </a:custGeom>
            <a:solidFill>
              <a:srgbClr val="01004C"/>
            </a:solidFill>
          </p:spPr>
          <p:txBody>
            <a:bodyPr vert="horz" lIns="91440" tIns="45720" rIns="91440" bIns="45720" anchor="ctr">
              <a:normAutofit/>
            </a:bodyPr>
            <a:lstStyle/>
            <a:p>
              <a:pPr marL="0" algn="ctr"/>
              <a:endParaRPr/>
            </a:p>
          </p:txBody>
        </p:sp>
        <p:sp>
          <p:nvSpPr>
            <p:cNvPr id="84" name="Freeform 84"/>
            <p:cNvSpPr/>
            <p:nvPr/>
          </p:nvSpPr>
          <p:spPr>
            <a:xfrm>
              <a:off x="7971085" y="3940106"/>
              <a:ext cx="1031665" cy="1263819"/>
            </a:xfrm>
            <a:custGeom>
              <a:avLst/>
              <a:gdLst/>
              <a:ahLst/>
              <a:cxnLst/>
              <a:rect l="l" t="t" r="r" b="b"/>
              <a:pathLst>
                <a:path w="419" h="514">
                  <a:moveTo>
                    <a:pt x="200" y="484"/>
                  </a:moveTo>
                  <a:cubicBezTo>
                    <a:pt x="233" y="514"/>
                    <a:pt x="233" y="514"/>
                    <a:pt x="233" y="514"/>
                  </a:cubicBezTo>
                  <a:cubicBezTo>
                    <a:pt x="233" y="514"/>
                    <a:pt x="374" y="451"/>
                    <a:pt x="397" y="310"/>
                  </a:cubicBezTo>
                  <a:cubicBezTo>
                    <a:pt x="419" y="168"/>
                    <a:pt x="320" y="58"/>
                    <a:pt x="254" y="7"/>
                  </a:cubicBezTo>
                  <a:cubicBezTo>
                    <a:pt x="27" y="0"/>
                    <a:pt x="27" y="0"/>
                    <a:pt x="27" y="0"/>
                  </a:cubicBezTo>
                  <a:cubicBezTo>
                    <a:pt x="27" y="0"/>
                    <a:pt x="0" y="100"/>
                    <a:pt x="102" y="137"/>
                  </a:cubicBezTo>
                  <a:cubicBezTo>
                    <a:pt x="204" y="173"/>
                    <a:pt x="260" y="144"/>
                    <a:pt x="292" y="251"/>
                  </a:cubicBezTo>
                  <a:cubicBezTo>
                    <a:pt x="323" y="359"/>
                    <a:pt x="200" y="484"/>
                    <a:pt x="200" y="484"/>
                  </a:cubicBezTo>
                  <a:close/>
                </a:path>
              </a:pathLst>
            </a:custGeom>
            <a:solidFill>
              <a:srgbClr val="282766"/>
            </a:solidFill>
          </p:spPr>
          <p:txBody>
            <a:bodyPr vert="horz" lIns="91440" tIns="45720" rIns="91440" bIns="45720" anchor="ctr">
              <a:normAutofit/>
            </a:bodyPr>
            <a:lstStyle/>
            <a:p>
              <a:pPr marL="0" algn="ctr"/>
              <a:endParaRPr/>
            </a:p>
          </p:txBody>
        </p:sp>
        <p:sp>
          <p:nvSpPr>
            <p:cNvPr id="85" name="Freeform 85"/>
            <p:cNvSpPr/>
            <p:nvPr/>
          </p:nvSpPr>
          <p:spPr>
            <a:xfrm>
              <a:off x="8374985" y="5129303"/>
              <a:ext cx="209650" cy="292562"/>
            </a:xfrm>
            <a:custGeom>
              <a:avLst/>
              <a:gdLst/>
              <a:ahLst/>
              <a:cxnLst/>
              <a:rect l="l" t="t" r="r" b="b"/>
              <a:pathLst>
                <a:path w="177" h="247">
                  <a:moveTo>
                    <a:pt x="144" y="63"/>
                  </a:moveTo>
                  <a:lnTo>
                    <a:pt x="177" y="247"/>
                  </a:lnTo>
                  <a:lnTo>
                    <a:pt x="0" y="63"/>
                  </a:lnTo>
                  <a:lnTo>
                    <a:pt x="75" y="0"/>
                  </a:lnTo>
                  <a:lnTo>
                    <a:pt x="144" y="63"/>
                  </a:lnTo>
                  <a:close/>
                </a:path>
              </a:pathLst>
            </a:custGeom>
            <a:solidFill>
              <a:srgbClr val="E4E9FF"/>
            </a:solidFill>
          </p:spPr>
          <p:txBody>
            <a:bodyPr vert="horz" lIns="91440" tIns="45720" rIns="91440" bIns="45720" anchor="ctr">
              <a:normAutofit fontScale="85000" lnSpcReduction="20000"/>
            </a:bodyPr>
            <a:lstStyle/>
            <a:p>
              <a:pPr marL="0" algn="ctr"/>
              <a:endParaRPr/>
            </a:p>
          </p:txBody>
        </p:sp>
        <p:sp>
          <p:nvSpPr>
            <p:cNvPr id="86" name="Freeform 86"/>
            <p:cNvSpPr/>
            <p:nvPr/>
          </p:nvSpPr>
          <p:spPr>
            <a:xfrm>
              <a:off x="8424732" y="2614696"/>
              <a:ext cx="370736" cy="381396"/>
            </a:xfrm>
            <a:custGeom>
              <a:avLst/>
              <a:gdLst/>
              <a:ahLst/>
              <a:cxnLst/>
              <a:rect l="l" t="t" r="r" b="b"/>
              <a:pathLst>
                <a:path w="151" h="155">
                  <a:moveTo>
                    <a:pt x="0" y="135"/>
                  </a:moveTo>
                  <a:cubicBezTo>
                    <a:pt x="36" y="152"/>
                    <a:pt x="36" y="152"/>
                    <a:pt x="36" y="152"/>
                  </a:cubicBezTo>
                  <a:cubicBezTo>
                    <a:pt x="53" y="117"/>
                    <a:pt x="53" y="117"/>
                    <a:pt x="53" y="117"/>
                  </a:cubicBezTo>
                  <a:cubicBezTo>
                    <a:pt x="53" y="117"/>
                    <a:pt x="105" y="155"/>
                    <a:pt x="130" y="101"/>
                  </a:cubicBezTo>
                  <a:cubicBezTo>
                    <a:pt x="130" y="101"/>
                    <a:pt x="139" y="105"/>
                    <a:pt x="146" y="101"/>
                  </a:cubicBezTo>
                  <a:cubicBezTo>
                    <a:pt x="146" y="101"/>
                    <a:pt x="140" y="71"/>
                    <a:pt x="151" y="43"/>
                  </a:cubicBezTo>
                  <a:cubicBezTo>
                    <a:pt x="151" y="43"/>
                    <a:pt x="130" y="4"/>
                    <a:pt x="107" y="26"/>
                  </a:cubicBezTo>
                  <a:cubicBezTo>
                    <a:pt x="93" y="39"/>
                    <a:pt x="78" y="47"/>
                    <a:pt x="73" y="41"/>
                  </a:cubicBezTo>
                  <a:cubicBezTo>
                    <a:pt x="68" y="36"/>
                    <a:pt x="82" y="22"/>
                    <a:pt x="71" y="10"/>
                  </a:cubicBezTo>
                  <a:cubicBezTo>
                    <a:pt x="62" y="0"/>
                    <a:pt x="45" y="2"/>
                    <a:pt x="37" y="13"/>
                  </a:cubicBezTo>
                  <a:cubicBezTo>
                    <a:pt x="19" y="40"/>
                    <a:pt x="42" y="53"/>
                    <a:pt x="42" y="53"/>
                  </a:cubicBezTo>
                  <a:lnTo>
                    <a:pt x="0" y="135"/>
                  </a:lnTo>
                  <a:close/>
                </a:path>
              </a:pathLst>
            </a:custGeom>
            <a:solidFill>
              <a:srgbClr val="FFADB7"/>
            </a:solidFill>
          </p:spPr>
          <p:txBody>
            <a:bodyPr vert="horz" lIns="91440" tIns="45720" rIns="91440" bIns="45720" anchor="ctr">
              <a:normAutofit/>
            </a:bodyPr>
            <a:lstStyle/>
            <a:p>
              <a:pPr marL="0" algn="ctr"/>
              <a:endParaRPr/>
            </a:p>
          </p:txBody>
        </p:sp>
        <p:sp>
          <p:nvSpPr>
            <p:cNvPr id="87" name="AutoShape 87"/>
            <p:cNvSpPr/>
            <p:nvPr/>
          </p:nvSpPr>
          <p:spPr>
            <a:xfrm>
              <a:off x="8598848" y="2774598"/>
              <a:ext cx="123184" cy="120815"/>
            </a:xfrm>
            <a:prstGeom prst="ellipse">
              <a:avLst/>
            </a:prstGeom>
            <a:solidFill>
              <a:srgbClr val="F98091"/>
            </a:solidFill>
          </p:spPr>
          <p:txBody>
            <a:bodyPr vert="horz" lIns="91440" tIns="45720" rIns="91440" bIns="45720" anchor="ctr">
              <a:normAutofit fontScale="25000" lnSpcReduction="20000"/>
            </a:bodyPr>
            <a:lstStyle/>
            <a:p>
              <a:pPr marL="0" algn="ctr"/>
              <a:endParaRPr/>
            </a:p>
          </p:txBody>
        </p:sp>
        <p:sp>
          <p:nvSpPr>
            <p:cNvPr id="88" name="Freeform 88"/>
            <p:cNvSpPr/>
            <p:nvPr/>
          </p:nvSpPr>
          <p:spPr>
            <a:xfrm>
              <a:off x="8699526" y="2737880"/>
              <a:ext cx="42641" cy="24874"/>
            </a:xfrm>
            <a:custGeom>
              <a:avLst/>
              <a:gdLst/>
              <a:ahLst/>
              <a:cxnLst/>
              <a:rect l="l" t="t" r="r" b="b"/>
              <a:pathLst>
                <a:path w="17" h="10">
                  <a:moveTo>
                    <a:pt x="0" y="0"/>
                  </a:moveTo>
                  <a:cubicBezTo>
                    <a:pt x="0" y="0"/>
                    <a:pt x="10" y="0"/>
                    <a:pt x="17" y="10"/>
                  </a:cubicBezTo>
                </a:path>
              </a:pathLst>
            </a:custGeom>
            <a:noFill/>
            <a:ln w="7938" cap="rnd">
              <a:solidFill>
                <a:srgbClr val="EF8998"/>
              </a:solidFill>
              <a:prstDash val="solid"/>
            </a:ln>
          </p:spPr>
          <p:txBody>
            <a:bodyPr vert="horz" lIns="91440" tIns="45720" rIns="91440" bIns="45720" anchor="ctr">
              <a:normAutofit fontScale="25000" lnSpcReduction="20000"/>
            </a:bodyPr>
            <a:lstStyle/>
            <a:p>
              <a:pPr marL="0" algn="ctr"/>
              <a:endParaRPr/>
            </a:p>
          </p:txBody>
        </p:sp>
        <p:sp>
          <p:nvSpPr>
            <p:cNvPr id="89" name="Freeform 89"/>
            <p:cNvSpPr/>
            <p:nvPr/>
          </p:nvSpPr>
          <p:spPr>
            <a:xfrm>
              <a:off x="8523043" y="2644307"/>
              <a:ext cx="59223" cy="29612"/>
            </a:xfrm>
            <a:custGeom>
              <a:avLst/>
              <a:gdLst/>
              <a:ahLst/>
              <a:cxnLst/>
              <a:rect l="l" t="t" r="r" b="b"/>
              <a:pathLst>
                <a:path w="24" h="12">
                  <a:moveTo>
                    <a:pt x="0" y="12"/>
                  </a:moveTo>
                  <a:cubicBezTo>
                    <a:pt x="1" y="10"/>
                    <a:pt x="2" y="8"/>
                    <a:pt x="4" y="6"/>
                  </a:cubicBezTo>
                  <a:cubicBezTo>
                    <a:pt x="6" y="2"/>
                    <a:pt x="11" y="0"/>
                    <a:pt x="15" y="0"/>
                  </a:cubicBezTo>
                  <a:cubicBezTo>
                    <a:pt x="19" y="0"/>
                    <a:pt x="22" y="1"/>
                    <a:pt x="24" y="3"/>
                  </a:cubicBezTo>
                </a:path>
              </a:pathLst>
            </a:custGeom>
            <a:noFill/>
            <a:ln w="7938" cap="rnd">
              <a:solidFill>
                <a:srgbClr val="EF8998"/>
              </a:solidFill>
              <a:prstDash val="solid"/>
            </a:ln>
          </p:spPr>
          <p:txBody>
            <a:bodyPr vert="horz" lIns="91440" tIns="45720" rIns="91440" bIns="45720" anchor="ctr">
              <a:normAutofit fontScale="25000" lnSpcReduction="20000"/>
            </a:bodyPr>
            <a:lstStyle/>
            <a:p>
              <a:pPr marL="0" algn="ctr"/>
              <a:endParaRPr/>
            </a:p>
          </p:txBody>
        </p:sp>
        <p:sp>
          <p:nvSpPr>
            <p:cNvPr id="90" name="Freeform 90"/>
            <p:cNvSpPr/>
            <p:nvPr/>
          </p:nvSpPr>
          <p:spPr>
            <a:xfrm>
              <a:off x="8547916" y="2644307"/>
              <a:ext cx="9476" cy="29612"/>
            </a:xfrm>
            <a:custGeom>
              <a:avLst/>
              <a:gdLst/>
              <a:ahLst/>
              <a:cxnLst/>
              <a:rect l="l" t="t" r="r" b="b"/>
              <a:pathLst>
                <a:path w="4" h="12">
                  <a:moveTo>
                    <a:pt x="1" y="0"/>
                  </a:moveTo>
                  <a:cubicBezTo>
                    <a:pt x="1" y="0"/>
                    <a:pt x="0" y="7"/>
                    <a:pt x="4" y="12"/>
                  </a:cubicBezTo>
                </a:path>
              </a:pathLst>
            </a:custGeom>
            <a:noFill/>
            <a:ln w="7938" cap="rnd">
              <a:solidFill>
                <a:srgbClr val="EF8998"/>
              </a:solidFill>
              <a:prstDash val="solid"/>
            </a:ln>
          </p:spPr>
          <p:txBody>
            <a:bodyPr vert="horz" lIns="91440" tIns="45720" rIns="91440" bIns="45720" anchor="ctr">
              <a:normAutofit fontScale="25000" lnSpcReduction="20000"/>
            </a:bodyPr>
            <a:lstStyle/>
            <a:p>
              <a:pPr marL="0" algn="ctr"/>
              <a:endParaRPr/>
            </a:p>
          </p:txBody>
        </p:sp>
        <p:sp>
          <p:nvSpPr>
            <p:cNvPr id="91" name="Freeform 91"/>
            <p:cNvSpPr/>
            <p:nvPr/>
          </p:nvSpPr>
          <p:spPr>
            <a:xfrm>
              <a:off x="8507644" y="2875277"/>
              <a:ext cx="47379" cy="56854"/>
            </a:xfrm>
            <a:custGeom>
              <a:avLst/>
              <a:gdLst/>
              <a:ahLst/>
              <a:cxnLst/>
              <a:rect l="l" t="t" r="r" b="b"/>
              <a:pathLst>
                <a:path w="19" h="23">
                  <a:moveTo>
                    <a:pt x="13" y="23"/>
                  </a:moveTo>
                  <a:cubicBezTo>
                    <a:pt x="13" y="23"/>
                    <a:pt x="13" y="23"/>
                    <a:pt x="13" y="23"/>
                  </a:cubicBezTo>
                  <a:cubicBezTo>
                    <a:pt x="19" y="11"/>
                    <a:pt x="19" y="11"/>
                    <a:pt x="19" y="11"/>
                  </a:cubicBezTo>
                  <a:cubicBezTo>
                    <a:pt x="11" y="6"/>
                    <a:pt x="3" y="0"/>
                    <a:pt x="3" y="0"/>
                  </a:cubicBezTo>
                  <a:cubicBezTo>
                    <a:pt x="3" y="0"/>
                    <a:pt x="0" y="15"/>
                    <a:pt x="13" y="23"/>
                  </a:cubicBezTo>
                  <a:close/>
                </a:path>
              </a:pathLst>
            </a:custGeom>
            <a:solidFill>
              <a:srgbClr val="F08B9A"/>
            </a:solidFill>
          </p:spPr>
          <p:txBody>
            <a:bodyPr vert="horz" lIns="91440" tIns="45720" rIns="91440" bIns="45720" anchor="ctr">
              <a:normAutofit fontScale="25000" lnSpcReduction="20000"/>
            </a:bodyPr>
            <a:lstStyle/>
            <a:p>
              <a:pPr marL="0" algn="ctr"/>
              <a:endParaRPr/>
            </a:p>
          </p:txBody>
        </p:sp>
        <p:sp>
          <p:nvSpPr>
            <p:cNvPr id="92" name="Freeform 92"/>
            <p:cNvSpPr/>
            <p:nvPr/>
          </p:nvSpPr>
          <p:spPr>
            <a:xfrm>
              <a:off x="7977007" y="2927394"/>
              <a:ext cx="692909" cy="1270925"/>
            </a:xfrm>
            <a:custGeom>
              <a:avLst/>
              <a:gdLst/>
              <a:ahLst/>
              <a:cxnLst/>
              <a:rect l="l" t="t" r="r" b="b"/>
              <a:pathLst>
                <a:path w="282" h="517">
                  <a:moveTo>
                    <a:pt x="278" y="440"/>
                  </a:moveTo>
                  <a:cubicBezTo>
                    <a:pt x="201" y="489"/>
                    <a:pt x="147" y="517"/>
                    <a:pt x="0" y="486"/>
                  </a:cubicBezTo>
                  <a:cubicBezTo>
                    <a:pt x="0" y="486"/>
                    <a:pt x="25" y="346"/>
                    <a:pt x="47" y="214"/>
                  </a:cubicBezTo>
                  <a:cubicBezTo>
                    <a:pt x="68" y="83"/>
                    <a:pt x="116" y="0"/>
                    <a:pt x="188" y="6"/>
                  </a:cubicBezTo>
                  <a:cubicBezTo>
                    <a:pt x="259" y="11"/>
                    <a:pt x="282" y="164"/>
                    <a:pt x="270" y="265"/>
                  </a:cubicBezTo>
                  <a:cubicBezTo>
                    <a:pt x="258" y="365"/>
                    <a:pt x="278" y="437"/>
                    <a:pt x="278" y="437"/>
                  </a:cubicBezTo>
                </a:path>
              </a:pathLst>
            </a:custGeom>
            <a:solidFill>
              <a:srgbClr val="FCD98E"/>
            </a:solidFill>
          </p:spPr>
          <p:txBody>
            <a:bodyPr vert="horz" lIns="91440" tIns="45720" rIns="91440" bIns="45720" anchor="ctr">
              <a:normAutofit/>
            </a:bodyPr>
            <a:lstStyle/>
            <a:p>
              <a:pPr marL="0" algn="ctr"/>
              <a:endParaRPr/>
            </a:p>
          </p:txBody>
        </p:sp>
        <p:sp>
          <p:nvSpPr>
            <p:cNvPr id="93" name="Freeform 93"/>
            <p:cNvSpPr/>
            <p:nvPr/>
          </p:nvSpPr>
          <p:spPr>
            <a:xfrm>
              <a:off x="8374985" y="3079004"/>
              <a:ext cx="280717" cy="713045"/>
            </a:xfrm>
            <a:custGeom>
              <a:avLst/>
              <a:gdLst/>
              <a:ahLst/>
              <a:cxnLst/>
              <a:rect l="l" t="t" r="r" b="b"/>
              <a:pathLst>
                <a:path w="114" h="290">
                  <a:moveTo>
                    <a:pt x="48" y="2"/>
                  </a:moveTo>
                  <a:cubicBezTo>
                    <a:pt x="51" y="8"/>
                    <a:pt x="0" y="66"/>
                    <a:pt x="0" y="66"/>
                  </a:cubicBezTo>
                  <a:cubicBezTo>
                    <a:pt x="0" y="138"/>
                    <a:pt x="25" y="271"/>
                    <a:pt x="105" y="290"/>
                  </a:cubicBezTo>
                  <a:cubicBezTo>
                    <a:pt x="105" y="290"/>
                    <a:pt x="105" y="290"/>
                    <a:pt x="105" y="290"/>
                  </a:cubicBezTo>
                  <a:cubicBezTo>
                    <a:pt x="104" y="265"/>
                    <a:pt x="104" y="235"/>
                    <a:pt x="108" y="203"/>
                  </a:cubicBezTo>
                  <a:cubicBezTo>
                    <a:pt x="114" y="147"/>
                    <a:pt x="110" y="76"/>
                    <a:pt x="94" y="22"/>
                  </a:cubicBezTo>
                  <a:cubicBezTo>
                    <a:pt x="66" y="9"/>
                    <a:pt x="47" y="0"/>
                    <a:pt x="48" y="2"/>
                  </a:cubicBezTo>
                  <a:close/>
                </a:path>
              </a:pathLst>
            </a:custGeom>
            <a:gradFill>
              <a:gsLst>
                <a:gs pos="0">
                  <a:srgbClr val="2F2F2F">
                    <a:alpha val="10000"/>
                  </a:srgbClr>
                </a:gs>
                <a:gs pos="100000">
                  <a:srgbClr val="2F2F2F">
                    <a:alpha val="0"/>
                  </a:srgbClr>
                </a:gs>
              </a:gsLst>
              <a:lin ang="5400000"/>
            </a:gradFill>
          </p:spPr>
          <p:txBody>
            <a:bodyPr vert="horz" lIns="91440" tIns="45720" rIns="91440" bIns="45720" anchor="ctr">
              <a:normAutofit/>
            </a:bodyPr>
            <a:lstStyle/>
            <a:p>
              <a:pPr marL="0" algn="ctr"/>
              <a:endParaRPr/>
            </a:p>
          </p:txBody>
        </p:sp>
        <p:sp>
          <p:nvSpPr>
            <p:cNvPr id="94" name="Freeform 94"/>
            <p:cNvSpPr/>
            <p:nvPr/>
          </p:nvSpPr>
          <p:spPr>
            <a:xfrm>
              <a:off x="8461451" y="3341954"/>
              <a:ext cx="883607" cy="568541"/>
            </a:xfrm>
            <a:custGeom>
              <a:avLst/>
              <a:gdLst/>
              <a:ahLst/>
              <a:cxnLst/>
              <a:rect l="l" t="t" r="r" b="b"/>
              <a:pathLst>
                <a:path w="359" h="231">
                  <a:moveTo>
                    <a:pt x="284" y="199"/>
                  </a:moveTo>
                  <a:cubicBezTo>
                    <a:pt x="284" y="199"/>
                    <a:pt x="242" y="182"/>
                    <a:pt x="175" y="128"/>
                  </a:cubicBezTo>
                  <a:cubicBezTo>
                    <a:pt x="141" y="102"/>
                    <a:pt x="116" y="52"/>
                    <a:pt x="95" y="0"/>
                  </a:cubicBezTo>
                  <a:cubicBezTo>
                    <a:pt x="0" y="49"/>
                    <a:pt x="0" y="49"/>
                    <a:pt x="0" y="49"/>
                  </a:cubicBezTo>
                  <a:cubicBezTo>
                    <a:pt x="79" y="173"/>
                    <a:pt x="265" y="231"/>
                    <a:pt x="265" y="231"/>
                  </a:cubicBezTo>
                  <a:cubicBezTo>
                    <a:pt x="359" y="231"/>
                    <a:pt x="359" y="231"/>
                    <a:pt x="359" y="231"/>
                  </a:cubicBezTo>
                  <a:cubicBezTo>
                    <a:pt x="354" y="192"/>
                    <a:pt x="284" y="199"/>
                    <a:pt x="284" y="199"/>
                  </a:cubicBezTo>
                  <a:close/>
                </a:path>
              </a:pathLst>
            </a:custGeom>
            <a:solidFill>
              <a:srgbClr val="FFADB7"/>
            </a:solidFill>
          </p:spPr>
          <p:txBody>
            <a:bodyPr vert="horz" lIns="91440" tIns="45720" rIns="91440" bIns="45720" anchor="ctr">
              <a:normAutofit/>
            </a:bodyPr>
            <a:lstStyle/>
            <a:p>
              <a:pPr marL="0" algn="ctr"/>
              <a:endParaRPr/>
            </a:p>
          </p:txBody>
        </p:sp>
        <p:sp>
          <p:nvSpPr>
            <p:cNvPr id="95" name="Freeform 95"/>
            <p:cNvSpPr/>
            <p:nvPr/>
          </p:nvSpPr>
          <p:spPr>
            <a:xfrm>
              <a:off x="8258908" y="3007937"/>
              <a:ext cx="435881" cy="454832"/>
            </a:xfrm>
            <a:custGeom>
              <a:avLst/>
              <a:gdLst/>
              <a:ahLst/>
              <a:cxnLst/>
              <a:rect l="l" t="t" r="r" b="b"/>
              <a:pathLst>
                <a:path w="177" h="185">
                  <a:moveTo>
                    <a:pt x="117" y="0"/>
                  </a:moveTo>
                  <a:cubicBezTo>
                    <a:pt x="117" y="0"/>
                    <a:pt x="0" y="16"/>
                    <a:pt x="67" y="158"/>
                  </a:cubicBezTo>
                  <a:cubicBezTo>
                    <a:pt x="71" y="167"/>
                    <a:pt x="76" y="176"/>
                    <a:pt x="82" y="185"/>
                  </a:cubicBezTo>
                  <a:cubicBezTo>
                    <a:pt x="126" y="172"/>
                    <a:pt x="157" y="153"/>
                    <a:pt x="177" y="136"/>
                  </a:cubicBezTo>
                  <a:cubicBezTo>
                    <a:pt x="156" y="85"/>
                    <a:pt x="138" y="33"/>
                    <a:pt x="117" y="0"/>
                  </a:cubicBezTo>
                  <a:close/>
                </a:path>
              </a:pathLst>
            </a:custGeom>
            <a:solidFill>
              <a:srgbClr val="FCD98E"/>
            </a:solidFill>
          </p:spPr>
          <p:txBody>
            <a:bodyPr vert="horz" lIns="91440" tIns="45720" rIns="91440" bIns="45720" anchor="ctr">
              <a:normAutofit/>
            </a:bodyPr>
            <a:lstStyle/>
            <a:p>
              <a:pPr marL="0" algn="ctr"/>
              <a:endParaRPr/>
            </a:p>
          </p:txBody>
        </p:sp>
      </p:grpSp>
    </p:spTree>
  </p:cSld>
  <p:clrMapOvr>
    <a:masterClrMapping/>
  </p:clrMapOvr>
  <p:transition spd="slow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7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1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" dur="2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CF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/>
          <p:cNvSpPr>
            <a:spLocks noGrp="1"/>
          </p:cNvSpPr>
          <p:nvPr>
            <p:ph type="title"/>
          </p:nvPr>
        </p:nvSpPr>
        <p:spPr>
          <a:xfrm>
            <a:off x="660400" y="3467581"/>
            <a:ext cx="5972412" cy="468630"/>
          </a:xfrm>
        </p:spPr>
        <p:txBody>
          <a:bodyPr vert="horz" lIns="91440" tIns="45720" rIns="91440" bIns="45720" anchor="t">
            <a:spAutoFit/>
          </a:bodyPr>
          <a:lstStyle/>
          <a:p>
            <a:pPr algn="l">
              <a:lnSpc>
                <a:spcPct val="90000"/>
              </a:lnSpc>
              <a:spcBef>
                <a:spcPct val="0"/>
              </a:spcBef>
            </a:pPr>
            <a:r>
              <a:rPr lang="zh-CN" altLang="en-US" sz="2400" b="1" i="0" u="none" baseline="0">
                <a:solidFill>
                  <a:srgbClr val="2F2F2F"/>
                </a:solidFill>
                <a:latin typeface="微软雅黑"/>
                <a:ea typeface="微软雅黑"/>
              </a:rPr>
              <a:t>Praktik Terbaik Kolaborasi dan Komunikasi Digital</a:t>
            </a:r>
          </a:p>
        </p:txBody>
      </p:sp>
      <p:sp>
        <p:nvSpPr>
          <p:cNvPr id="3" name="TextBox 3"/>
          <p:cNvSpPr txBox="1"/>
          <p:nvPr/>
        </p:nvSpPr>
        <p:spPr>
          <a:xfrm>
            <a:off x="660400" y="2529899"/>
            <a:ext cx="822713" cy="822713"/>
          </a:xfrm>
          <a:prstGeom prst="roundRect">
            <a:avLst>
              <a:gd name="adj" fmla="val 25602"/>
            </a:avLst>
          </a:prstGeom>
          <a:solidFill>
            <a:schemeClr val="accent1"/>
          </a:solidFill>
        </p:spPr>
        <p:txBody>
          <a:bodyPr vert="horz" wrap="none" lIns="91440" tIns="45720" rIns="91440" bIns="45720" rtlCol="0" anchor="ctr">
            <a:noAutofit/>
          </a:bodyPr>
          <a:lstStyle/>
          <a:p>
            <a:pPr marL="0" algn="ctr">
              <a:defRPr/>
            </a:pPr>
            <a:r>
              <a:rPr lang="en-US" sz="2800" b="1" i="0" u="none" baseline="0">
                <a:solidFill>
                  <a:srgbClr val="FFFFFF"/>
                </a:solidFill>
                <a:latin typeface="Arial"/>
                <a:ea typeface="Arial"/>
              </a:rPr>
              <a:t>05</a:t>
            </a:r>
            <a:endParaRPr lang="en-US" sz="1100"/>
          </a:p>
        </p:txBody>
      </p:sp>
    </p:spTree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in" filter="fade">
                                      <p:cBhvr>
                                        <p:cTn id="6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8" presetClass="entr" presetSubtype="9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in" filter="strips(upLeft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CF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/>
          <p:cNvSpPr>
            <a:spLocks noGrp="1"/>
          </p:cNvSpPr>
          <p:nvPr>
            <p:ph type="title"/>
          </p:nvPr>
        </p:nvSpPr>
        <p:spPr>
          <a:xfrm>
            <a:off x="660400" y="0"/>
            <a:ext cx="10858500" cy="1028700"/>
          </a:xfrm>
        </p:spPr>
        <p:txBody>
          <a:bodyPr vert="horz" lIns="91440" tIns="45720" rIns="91440" bIns="45720" anchor="b">
            <a:normAutofit/>
          </a:bodyPr>
          <a:lstStyle/>
          <a:p>
            <a:pPr algn="l">
              <a:lnSpc>
                <a:spcPct val="90000"/>
              </a:lnSpc>
              <a:spcBef>
                <a:spcPct val="0"/>
              </a:spcBef>
            </a:pPr>
            <a:r>
              <a:rPr lang="zh-CN" altLang="en-US" sz="2800" b="1" i="0" u="none" baseline="0">
                <a:solidFill>
                  <a:srgbClr val="2F2F2F"/>
                </a:solidFill>
                <a:latin typeface="微软雅黑"/>
                <a:ea typeface="微软雅黑"/>
              </a:rPr>
              <a:t>Menetapkan Pedoman yang Jelas</a:t>
            </a:r>
          </a:p>
        </p:txBody>
      </p:sp>
      <p:grpSp>
        <p:nvGrpSpPr>
          <p:cNvPr id="3" name="Group 3"/>
          <p:cNvGrpSpPr/>
          <p:nvPr/>
        </p:nvGrpSpPr>
        <p:grpSpPr>
          <a:xfrm>
            <a:off x="292456" y="1175319"/>
            <a:ext cx="2932906" cy="5066944"/>
            <a:chOff x="1482977" y="1148263"/>
            <a:chExt cx="2932906" cy="5066944"/>
          </a:xfrm>
        </p:grpSpPr>
        <p:sp>
          <p:nvSpPr>
            <p:cNvPr id="4" name="Freeform 4"/>
            <p:cNvSpPr/>
            <p:nvPr/>
          </p:nvSpPr>
          <p:spPr>
            <a:xfrm>
              <a:off x="1954105" y="1338204"/>
              <a:ext cx="1277443" cy="1204820"/>
            </a:xfrm>
            <a:custGeom>
              <a:avLst/>
              <a:gdLst/>
              <a:ahLst/>
              <a:cxnLst/>
              <a:rect l="l" t="t" r="r" b="b"/>
              <a:pathLst>
                <a:path w="558" h="527">
                  <a:moveTo>
                    <a:pt x="0" y="394"/>
                  </a:moveTo>
                  <a:cubicBezTo>
                    <a:pt x="0" y="394"/>
                    <a:pt x="288" y="126"/>
                    <a:pt x="298" y="117"/>
                  </a:cubicBezTo>
                  <a:cubicBezTo>
                    <a:pt x="308" y="108"/>
                    <a:pt x="316" y="23"/>
                    <a:pt x="336" y="20"/>
                  </a:cubicBezTo>
                  <a:cubicBezTo>
                    <a:pt x="358" y="17"/>
                    <a:pt x="352" y="58"/>
                    <a:pt x="348" y="74"/>
                  </a:cubicBezTo>
                  <a:cubicBezTo>
                    <a:pt x="344" y="91"/>
                    <a:pt x="426" y="0"/>
                    <a:pt x="449" y="13"/>
                  </a:cubicBezTo>
                  <a:cubicBezTo>
                    <a:pt x="472" y="26"/>
                    <a:pt x="429" y="61"/>
                    <a:pt x="429" y="61"/>
                  </a:cubicBezTo>
                  <a:cubicBezTo>
                    <a:pt x="429" y="61"/>
                    <a:pt x="480" y="13"/>
                    <a:pt x="493" y="26"/>
                  </a:cubicBezTo>
                  <a:cubicBezTo>
                    <a:pt x="511" y="46"/>
                    <a:pt x="456" y="96"/>
                    <a:pt x="456" y="96"/>
                  </a:cubicBezTo>
                  <a:cubicBezTo>
                    <a:pt x="456" y="96"/>
                    <a:pt x="507" y="36"/>
                    <a:pt x="524" y="49"/>
                  </a:cubicBezTo>
                  <a:cubicBezTo>
                    <a:pt x="541" y="61"/>
                    <a:pt x="503" y="110"/>
                    <a:pt x="481" y="127"/>
                  </a:cubicBezTo>
                  <a:cubicBezTo>
                    <a:pt x="458" y="144"/>
                    <a:pt x="526" y="83"/>
                    <a:pt x="536" y="90"/>
                  </a:cubicBezTo>
                  <a:cubicBezTo>
                    <a:pt x="558" y="107"/>
                    <a:pt x="509" y="146"/>
                    <a:pt x="454" y="200"/>
                  </a:cubicBezTo>
                  <a:cubicBezTo>
                    <a:pt x="399" y="254"/>
                    <a:pt x="110" y="527"/>
                    <a:pt x="110" y="527"/>
                  </a:cubicBezTo>
                  <a:lnTo>
                    <a:pt x="0" y="394"/>
                  </a:lnTo>
                  <a:close/>
                </a:path>
              </a:pathLst>
            </a:custGeom>
            <a:solidFill>
              <a:srgbClr val="F1453E"/>
            </a:solidFill>
          </p:spPr>
          <p:txBody>
            <a:bodyPr vert="horz" wrap="square" lIns="91440" tIns="45720" rIns="91440" bIns="45720" anchor="t">
              <a:prstTxWarp prst="textNoShape">
                <a:avLst/>
              </a:prstTxWarp>
              <a:normAutofit/>
            </a:bodyPr>
            <a:lstStyle/>
            <a:p>
              <a:pPr marL="0" algn="l"/>
              <a:endParaRPr/>
            </a:p>
          </p:txBody>
        </p:sp>
        <p:sp>
          <p:nvSpPr>
            <p:cNvPr id="5" name="Freeform 5"/>
            <p:cNvSpPr/>
            <p:nvPr/>
          </p:nvSpPr>
          <p:spPr>
            <a:xfrm>
              <a:off x="2812561" y="1457382"/>
              <a:ext cx="145249" cy="124765"/>
            </a:xfrm>
            <a:custGeom>
              <a:avLst/>
              <a:gdLst/>
              <a:ahLst/>
              <a:cxnLst/>
              <a:rect l="l" t="t" r="r" b="b"/>
              <a:pathLst>
                <a:path w="64" h="55">
                  <a:moveTo>
                    <a:pt x="0" y="55"/>
                  </a:moveTo>
                  <a:cubicBezTo>
                    <a:pt x="0" y="55"/>
                    <a:pt x="27" y="37"/>
                    <a:pt x="64" y="0"/>
                  </a:cubicBezTo>
                </a:path>
              </a:pathLst>
            </a:custGeom>
            <a:noFill/>
            <a:ln w="7938" cap="rnd">
              <a:solidFill>
                <a:srgbClr val="2B2624"/>
              </a:solidFill>
              <a:prstDash val="solid"/>
            </a:ln>
          </p:spPr>
          <p:txBody>
            <a:bodyPr vert="horz" wrap="square" lIns="91440" tIns="45720" rIns="91440" bIns="45720" anchor="t">
              <a:prstTxWarp prst="textNoShape">
                <a:avLst/>
              </a:prstTxWarp>
              <a:normAutofit fontScale="25000" lnSpcReduction="20000"/>
            </a:bodyPr>
            <a:lstStyle/>
            <a:p>
              <a:pPr marL="0" algn="l"/>
              <a:endParaRPr/>
            </a:p>
          </p:txBody>
        </p:sp>
        <p:sp>
          <p:nvSpPr>
            <p:cNvPr id="6" name="Freeform 6"/>
            <p:cNvSpPr/>
            <p:nvPr/>
          </p:nvSpPr>
          <p:spPr>
            <a:xfrm>
              <a:off x="2870288" y="1511385"/>
              <a:ext cx="173182" cy="150836"/>
            </a:xfrm>
            <a:custGeom>
              <a:avLst/>
              <a:gdLst/>
              <a:ahLst/>
              <a:cxnLst/>
              <a:rect l="l" t="t" r="r" b="b"/>
              <a:pathLst>
                <a:path w="76" h="66">
                  <a:moveTo>
                    <a:pt x="76" y="0"/>
                  </a:moveTo>
                  <a:cubicBezTo>
                    <a:pt x="76" y="0"/>
                    <a:pt x="53" y="36"/>
                    <a:pt x="0" y="66"/>
                  </a:cubicBezTo>
                </a:path>
              </a:pathLst>
            </a:custGeom>
            <a:noFill/>
            <a:ln w="7938" cap="rnd">
              <a:solidFill>
                <a:srgbClr val="2B2624"/>
              </a:solidFill>
              <a:prstDash val="solid"/>
            </a:ln>
          </p:spPr>
          <p:txBody>
            <a:bodyPr vert="horz" wrap="square" lIns="91440" tIns="45720" rIns="91440" bIns="45720" anchor="t">
              <a:prstTxWarp prst="textNoShape">
                <a:avLst/>
              </a:prstTxWarp>
              <a:normAutofit fontScale="25000" lnSpcReduction="20000"/>
            </a:bodyPr>
            <a:lstStyle/>
            <a:p>
              <a:pPr marL="0" algn="l"/>
              <a:endParaRPr/>
            </a:p>
          </p:txBody>
        </p:sp>
        <p:sp>
          <p:nvSpPr>
            <p:cNvPr id="7" name="Freeform 7"/>
            <p:cNvSpPr/>
            <p:nvPr/>
          </p:nvSpPr>
          <p:spPr>
            <a:xfrm>
              <a:off x="2916842" y="1593320"/>
              <a:ext cx="175043" cy="143387"/>
            </a:xfrm>
            <a:custGeom>
              <a:avLst/>
              <a:gdLst/>
              <a:ahLst/>
              <a:cxnLst/>
              <a:rect l="l" t="t" r="r" b="b"/>
              <a:pathLst>
                <a:path w="76" h="62">
                  <a:moveTo>
                    <a:pt x="76" y="0"/>
                  </a:moveTo>
                  <a:cubicBezTo>
                    <a:pt x="76" y="0"/>
                    <a:pt x="52" y="35"/>
                    <a:pt x="0" y="62"/>
                  </a:cubicBezTo>
                </a:path>
              </a:pathLst>
            </a:custGeom>
            <a:noFill/>
            <a:ln w="7938" cap="rnd">
              <a:solidFill>
                <a:srgbClr val="2B2624"/>
              </a:solidFill>
              <a:prstDash val="solid"/>
            </a:ln>
          </p:spPr>
          <p:txBody>
            <a:bodyPr vert="horz" wrap="square" lIns="91440" tIns="45720" rIns="91440" bIns="45720" anchor="t">
              <a:prstTxWarp prst="textNoShape">
                <a:avLst/>
              </a:prstTxWarp>
              <a:normAutofit fontScale="25000" lnSpcReduction="20000"/>
            </a:bodyPr>
            <a:lstStyle/>
            <a:p>
              <a:pPr marL="0" algn="l"/>
              <a:endParaRPr/>
            </a:p>
          </p:txBody>
        </p:sp>
        <p:sp>
          <p:nvSpPr>
            <p:cNvPr id="8" name="Freeform 8"/>
            <p:cNvSpPr/>
            <p:nvPr/>
          </p:nvSpPr>
          <p:spPr>
            <a:xfrm>
              <a:off x="1754853" y="1773950"/>
              <a:ext cx="996257" cy="998119"/>
            </a:xfrm>
            <a:custGeom>
              <a:avLst/>
              <a:gdLst/>
              <a:ahLst/>
              <a:cxnLst/>
              <a:rect l="l" t="t" r="r" b="b"/>
              <a:pathLst>
                <a:path w="435" h="436">
                  <a:moveTo>
                    <a:pt x="277" y="0"/>
                  </a:moveTo>
                  <a:cubicBezTo>
                    <a:pt x="277" y="0"/>
                    <a:pt x="409" y="36"/>
                    <a:pt x="435" y="179"/>
                  </a:cubicBezTo>
                  <a:cubicBezTo>
                    <a:pt x="435" y="179"/>
                    <a:pt x="127" y="436"/>
                    <a:pt x="63" y="329"/>
                  </a:cubicBezTo>
                  <a:cubicBezTo>
                    <a:pt x="0" y="221"/>
                    <a:pt x="277" y="0"/>
                    <a:pt x="277" y="0"/>
                  </a:cubicBezTo>
                  <a:close/>
                </a:path>
              </a:pathLst>
            </a:custGeom>
            <a:solidFill>
              <a:srgbClr val="F47A91"/>
            </a:solidFill>
          </p:spPr>
          <p:txBody>
            <a:bodyPr vert="horz" wrap="square" lIns="91440" tIns="45720" rIns="91440" bIns="45720" anchor="t">
              <a:prstTxWarp prst="textNoShape">
                <a:avLst/>
              </a:prstTxWarp>
              <a:normAutofit/>
            </a:bodyPr>
            <a:lstStyle/>
            <a:p>
              <a:pPr marL="0" algn="l"/>
              <a:endParaRPr/>
            </a:p>
          </p:txBody>
        </p:sp>
        <p:sp>
          <p:nvSpPr>
            <p:cNvPr id="9" name="Freeform 9"/>
            <p:cNvSpPr/>
            <p:nvPr/>
          </p:nvSpPr>
          <p:spPr>
            <a:xfrm>
              <a:off x="2317226" y="1822366"/>
              <a:ext cx="383605" cy="411538"/>
            </a:xfrm>
            <a:custGeom>
              <a:avLst/>
              <a:gdLst/>
              <a:ahLst/>
              <a:cxnLst/>
              <a:rect l="l" t="t" r="r" b="b"/>
              <a:pathLst>
                <a:path w="167" h="180">
                  <a:moveTo>
                    <a:pt x="7" y="0"/>
                  </a:moveTo>
                  <a:cubicBezTo>
                    <a:pt x="5" y="1"/>
                    <a:pt x="3" y="3"/>
                    <a:pt x="0" y="5"/>
                  </a:cubicBezTo>
                  <a:cubicBezTo>
                    <a:pt x="90" y="43"/>
                    <a:pt x="142" y="140"/>
                    <a:pt x="161" y="180"/>
                  </a:cubicBezTo>
                  <a:cubicBezTo>
                    <a:pt x="163" y="178"/>
                    <a:pt x="165" y="177"/>
                    <a:pt x="167" y="175"/>
                  </a:cubicBezTo>
                  <a:cubicBezTo>
                    <a:pt x="111" y="55"/>
                    <a:pt x="38" y="13"/>
                    <a:pt x="7" y="0"/>
                  </a:cubicBezTo>
                  <a:close/>
                </a:path>
              </a:pathLst>
            </a:custGeom>
            <a:solidFill>
              <a:srgbClr val="231F20"/>
            </a:solidFill>
          </p:spPr>
          <p:txBody>
            <a:bodyPr vert="horz" wrap="square" lIns="91440" tIns="45720" rIns="91440" bIns="45720" anchor="t">
              <a:prstTxWarp prst="textNoShape">
                <a:avLst/>
              </a:prstTxWarp>
              <a:normAutofit/>
            </a:bodyPr>
            <a:lstStyle/>
            <a:p>
              <a:pPr marL="0" algn="l"/>
              <a:endParaRPr/>
            </a:p>
          </p:txBody>
        </p:sp>
        <p:sp>
          <p:nvSpPr>
            <p:cNvPr id="10" name="Freeform 10"/>
            <p:cNvSpPr/>
            <p:nvPr/>
          </p:nvSpPr>
          <p:spPr>
            <a:xfrm>
              <a:off x="2637518" y="1148263"/>
              <a:ext cx="1778365" cy="1415243"/>
            </a:xfrm>
            <a:custGeom>
              <a:avLst/>
              <a:gdLst/>
              <a:ahLst/>
              <a:cxnLst/>
              <a:rect l="l" t="t" r="r" b="b"/>
              <a:pathLst>
                <a:path w="777" h="619">
                  <a:moveTo>
                    <a:pt x="689" y="222"/>
                  </a:moveTo>
                  <a:cubicBezTo>
                    <a:pt x="660" y="222"/>
                    <a:pt x="634" y="236"/>
                    <a:pt x="618" y="257"/>
                  </a:cubicBezTo>
                  <a:cubicBezTo>
                    <a:pt x="618" y="0"/>
                    <a:pt x="618" y="0"/>
                    <a:pt x="618" y="0"/>
                  </a:cubicBezTo>
                  <a:cubicBezTo>
                    <a:pt x="364" y="0"/>
                    <a:pt x="364" y="0"/>
                    <a:pt x="364" y="0"/>
                  </a:cubicBezTo>
                  <a:cubicBezTo>
                    <a:pt x="384" y="16"/>
                    <a:pt x="397" y="41"/>
                    <a:pt x="397" y="68"/>
                  </a:cubicBezTo>
                  <a:cubicBezTo>
                    <a:pt x="397" y="117"/>
                    <a:pt x="357" y="156"/>
                    <a:pt x="309" y="156"/>
                  </a:cubicBezTo>
                  <a:cubicBezTo>
                    <a:pt x="261" y="156"/>
                    <a:pt x="221" y="117"/>
                    <a:pt x="221" y="68"/>
                  </a:cubicBezTo>
                  <a:cubicBezTo>
                    <a:pt x="221" y="41"/>
                    <a:pt x="234" y="16"/>
                    <a:pt x="254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619"/>
                    <a:pt x="0" y="619"/>
                    <a:pt x="0" y="619"/>
                  </a:cubicBezTo>
                  <a:cubicBezTo>
                    <a:pt x="266" y="619"/>
                    <a:pt x="266" y="619"/>
                    <a:pt x="266" y="619"/>
                  </a:cubicBezTo>
                  <a:cubicBezTo>
                    <a:pt x="240" y="604"/>
                    <a:pt x="221" y="575"/>
                    <a:pt x="221" y="542"/>
                  </a:cubicBezTo>
                  <a:cubicBezTo>
                    <a:pt x="221" y="493"/>
                    <a:pt x="261" y="454"/>
                    <a:pt x="309" y="454"/>
                  </a:cubicBezTo>
                  <a:cubicBezTo>
                    <a:pt x="358" y="454"/>
                    <a:pt x="397" y="493"/>
                    <a:pt x="397" y="542"/>
                  </a:cubicBezTo>
                  <a:cubicBezTo>
                    <a:pt x="397" y="575"/>
                    <a:pt x="379" y="604"/>
                    <a:pt x="352" y="619"/>
                  </a:cubicBezTo>
                  <a:cubicBezTo>
                    <a:pt x="618" y="619"/>
                    <a:pt x="618" y="619"/>
                    <a:pt x="618" y="619"/>
                  </a:cubicBezTo>
                  <a:cubicBezTo>
                    <a:pt x="618" y="362"/>
                    <a:pt x="618" y="362"/>
                    <a:pt x="618" y="362"/>
                  </a:cubicBezTo>
                  <a:cubicBezTo>
                    <a:pt x="634" y="383"/>
                    <a:pt x="660" y="397"/>
                    <a:pt x="689" y="397"/>
                  </a:cubicBezTo>
                  <a:cubicBezTo>
                    <a:pt x="737" y="397"/>
                    <a:pt x="777" y="358"/>
                    <a:pt x="777" y="309"/>
                  </a:cubicBezTo>
                  <a:cubicBezTo>
                    <a:pt x="777" y="261"/>
                    <a:pt x="737" y="222"/>
                    <a:pt x="689" y="222"/>
                  </a:cubicBezTo>
                  <a:close/>
                </a:path>
              </a:pathLst>
            </a:custGeom>
            <a:solidFill>
              <a:srgbClr val="FFCB40"/>
            </a:solidFill>
          </p:spPr>
          <p:txBody>
            <a:bodyPr vert="horz" wrap="square" lIns="91440" tIns="45720" rIns="91440" bIns="45720" anchor="t">
              <a:prstTxWarp prst="textNoShape">
                <a:avLst/>
              </a:prstTxWarp>
              <a:normAutofit/>
            </a:bodyPr>
            <a:lstStyle/>
            <a:p>
              <a:pPr marL="0" algn="l"/>
              <a:endParaRPr/>
            </a:p>
          </p:txBody>
        </p:sp>
        <p:sp>
          <p:nvSpPr>
            <p:cNvPr id="11" name="Freeform 11"/>
            <p:cNvSpPr/>
            <p:nvPr/>
          </p:nvSpPr>
          <p:spPr>
            <a:xfrm>
              <a:off x="1844236" y="2280458"/>
              <a:ext cx="223459" cy="333328"/>
            </a:xfrm>
            <a:custGeom>
              <a:avLst/>
              <a:gdLst/>
              <a:ahLst/>
              <a:cxnLst/>
              <a:rect l="l" t="t" r="r" b="b"/>
              <a:pathLst>
                <a:path w="98" h="146">
                  <a:moveTo>
                    <a:pt x="0" y="3"/>
                  </a:moveTo>
                  <a:cubicBezTo>
                    <a:pt x="4" y="110"/>
                    <a:pt x="4" y="110"/>
                    <a:pt x="4" y="110"/>
                  </a:cubicBezTo>
                  <a:cubicBezTo>
                    <a:pt x="4" y="110"/>
                    <a:pt x="74" y="146"/>
                    <a:pt x="98" y="78"/>
                  </a:cubicBezTo>
                  <a:cubicBezTo>
                    <a:pt x="74" y="0"/>
                    <a:pt x="74" y="0"/>
                    <a:pt x="74" y="0"/>
                  </a:cubicBezTo>
                  <a:lnTo>
                    <a:pt x="0" y="3"/>
                  </a:lnTo>
                  <a:close/>
                </a:path>
              </a:pathLst>
            </a:custGeom>
            <a:solidFill>
              <a:srgbClr val="F1453E"/>
            </a:solidFill>
          </p:spPr>
          <p:txBody>
            <a:bodyPr vert="horz" wrap="square" lIns="91440" tIns="45720" rIns="91440" bIns="45720" anchor="t">
              <a:prstTxWarp prst="textNoShape">
                <a:avLst/>
              </a:prstTxWarp>
              <a:normAutofit fontScale="92500" lnSpcReduction="10000"/>
            </a:bodyPr>
            <a:lstStyle/>
            <a:p>
              <a:pPr marL="0" algn="l"/>
              <a:endParaRPr/>
            </a:p>
          </p:txBody>
        </p:sp>
        <p:sp>
          <p:nvSpPr>
            <p:cNvPr id="12" name="Freeform 12"/>
            <p:cNvSpPr/>
            <p:nvPr/>
          </p:nvSpPr>
          <p:spPr>
            <a:xfrm>
              <a:off x="1954105" y="2291631"/>
              <a:ext cx="78211" cy="52141"/>
            </a:xfrm>
            <a:custGeom>
              <a:avLst/>
              <a:gdLst/>
              <a:ahLst/>
              <a:cxnLst/>
              <a:rect l="l" t="t" r="r" b="b"/>
              <a:pathLst>
                <a:path w="34" h="23">
                  <a:moveTo>
                    <a:pt x="28" y="0"/>
                  </a:moveTo>
                  <a:cubicBezTo>
                    <a:pt x="0" y="16"/>
                    <a:pt x="0" y="16"/>
                    <a:pt x="0" y="16"/>
                  </a:cubicBezTo>
                  <a:cubicBezTo>
                    <a:pt x="12" y="23"/>
                    <a:pt x="24" y="22"/>
                    <a:pt x="34" y="21"/>
                  </a:cubicBezTo>
                  <a:lnTo>
                    <a:pt x="28" y="0"/>
                  </a:lnTo>
                  <a:close/>
                </a:path>
              </a:pathLst>
            </a:custGeom>
            <a:solidFill>
              <a:srgbClr val="231F20"/>
            </a:solidFill>
          </p:spPr>
          <p:txBody>
            <a:bodyPr vert="horz" wrap="square" lIns="91440" tIns="45720" rIns="91440" bIns="45720" anchor="t">
              <a:prstTxWarp prst="textNoShape">
                <a:avLst/>
              </a:prstTxWarp>
              <a:normAutofit fontScale="25000" lnSpcReduction="20000"/>
            </a:bodyPr>
            <a:lstStyle/>
            <a:p>
              <a:pPr marL="0" algn="l"/>
              <a:endParaRPr/>
            </a:p>
          </p:txBody>
        </p:sp>
        <p:sp>
          <p:nvSpPr>
            <p:cNvPr id="13" name="Freeform 13"/>
            <p:cNvSpPr/>
            <p:nvPr/>
          </p:nvSpPr>
          <p:spPr>
            <a:xfrm>
              <a:off x="1721334" y="1941544"/>
              <a:ext cx="400365" cy="402227"/>
            </a:xfrm>
            <a:custGeom>
              <a:avLst/>
              <a:gdLst/>
              <a:ahLst/>
              <a:cxnLst/>
              <a:rect l="l" t="t" r="r" b="b"/>
              <a:pathLst>
                <a:path w="175" h="176">
                  <a:moveTo>
                    <a:pt x="173" y="84"/>
                  </a:moveTo>
                  <a:cubicBezTo>
                    <a:pt x="175" y="132"/>
                    <a:pt x="139" y="172"/>
                    <a:pt x="91" y="174"/>
                  </a:cubicBezTo>
                  <a:cubicBezTo>
                    <a:pt x="44" y="176"/>
                    <a:pt x="4" y="139"/>
                    <a:pt x="2" y="92"/>
                  </a:cubicBezTo>
                  <a:cubicBezTo>
                    <a:pt x="0" y="45"/>
                    <a:pt x="36" y="4"/>
                    <a:pt x="84" y="2"/>
                  </a:cubicBezTo>
                  <a:cubicBezTo>
                    <a:pt x="131" y="0"/>
                    <a:pt x="171" y="37"/>
                    <a:pt x="173" y="84"/>
                  </a:cubicBezTo>
                  <a:close/>
                </a:path>
              </a:pathLst>
            </a:custGeom>
            <a:solidFill>
              <a:srgbClr val="F1453E"/>
            </a:solidFill>
          </p:spPr>
          <p:txBody>
            <a:bodyPr vert="horz" wrap="square" lIns="91440" tIns="45720" rIns="91440" bIns="45720" anchor="t">
              <a:prstTxWarp prst="textNoShape">
                <a:avLst/>
              </a:prstTxWarp>
              <a:normAutofit/>
            </a:bodyPr>
            <a:lstStyle/>
            <a:p>
              <a:pPr marL="0" algn="l"/>
              <a:endParaRPr/>
            </a:p>
          </p:txBody>
        </p:sp>
        <p:sp>
          <p:nvSpPr>
            <p:cNvPr id="14" name="Freeform 14"/>
            <p:cNvSpPr/>
            <p:nvPr/>
          </p:nvSpPr>
          <p:spPr>
            <a:xfrm>
              <a:off x="1985761" y="1840987"/>
              <a:ext cx="216011" cy="134076"/>
            </a:xfrm>
            <a:custGeom>
              <a:avLst/>
              <a:gdLst/>
              <a:ahLst/>
              <a:cxnLst/>
              <a:rect l="l" t="t" r="r" b="b"/>
              <a:pathLst>
                <a:path w="94" h="59">
                  <a:moveTo>
                    <a:pt x="0" y="43"/>
                  </a:moveTo>
                  <a:cubicBezTo>
                    <a:pt x="0" y="43"/>
                    <a:pt x="72" y="0"/>
                    <a:pt x="83" y="7"/>
                  </a:cubicBezTo>
                  <a:cubicBezTo>
                    <a:pt x="94" y="14"/>
                    <a:pt x="19" y="59"/>
                    <a:pt x="19" y="59"/>
                  </a:cubicBezTo>
                  <a:lnTo>
                    <a:pt x="0" y="43"/>
                  </a:lnTo>
                  <a:close/>
                </a:path>
              </a:pathLst>
            </a:custGeom>
            <a:solidFill>
              <a:srgbClr val="231F20"/>
            </a:solidFill>
          </p:spPr>
          <p:txBody>
            <a:bodyPr vert="horz" wrap="square" lIns="91440" tIns="45720" rIns="91440" bIns="45720" anchor="t">
              <a:prstTxWarp prst="textNoShape">
                <a:avLst/>
              </a:prstTxWarp>
              <a:normAutofit fontScale="25000" lnSpcReduction="20000"/>
            </a:bodyPr>
            <a:lstStyle/>
            <a:p>
              <a:pPr marL="0" algn="l"/>
              <a:endParaRPr/>
            </a:p>
          </p:txBody>
        </p:sp>
        <p:sp>
          <p:nvSpPr>
            <p:cNvPr id="15" name="Freeform 15"/>
            <p:cNvSpPr/>
            <p:nvPr/>
          </p:nvSpPr>
          <p:spPr>
            <a:xfrm>
              <a:off x="1576085" y="2049550"/>
              <a:ext cx="405951" cy="515820"/>
            </a:xfrm>
            <a:custGeom>
              <a:avLst/>
              <a:gdLst/>
              <a:ahLst/>
              <a:cxnLst/>
              <a:rect l="l" t="t" r="r" b="b"/>
              <a:pathLst>
                <a:path w="177" h="226">
                  <a:moveTo>
                    <a:pt x="134" y="1"/>
                  </a:moveTo>
                  <a:cubicBezTo>
                    <a:pt x="134" y="1"/>
                    <a:pt x="160" y="0"/>
                    <a:pt x="157" y="20"/>
                  </a:cubicBezTo>
                  <a:cubicBezTo>
                    <a:pt x="155" y="39"/>
                    <a:pt x="141" y="40"/>
                    <a:pt x="135" y="42"/>
                  </a:cubicBezTo>
                  <a:cubicBezTo>
                    <a:pt x="130" y="43"/>
                    <a:pt x="115" y="48"/>
                    <a:pt x="125" y="69"/>
                  </a:cubicBezTo>
                  <a:cubicBezTo>
                    <a:pt x="136" y="90"/>
                    <a:pt x="163" y="76"/>
                    <a:pt x="163" y="76"/>
                  </a:cubicBezTo>
                  <a:cubicBezTo>
                    <a:pt x="163" y="76"/>
                    <a:pt x="177" y="112"/>
                    <a:pt x="162" y="133"/>
                  </a:cubicBezTo>
                  <a:cubicBezTo>
                    <a:pt x="151" y="150"/>
                    <a:pt x="128" y="147"/>
                    <a:pt x="130" y="170"/>
                  </a:cubicBezTo>
                  <a:cubicBezTo>
                    <a:pt x="133" y="199"/>
                    <a:pt x="94" y="226"/>
                    <a:pt x="66" y="194"/>
                  </a:cubicBezTo>
                  <a:cubicBezTo>
                    <a:pt x="39" y="163"/>
                    <a:pt x="21" y="189"/>
                    <a:pt x="11" y="167"/>
                  </a:cubicBezTo>
                  <a:cubicBezTo>
                    <a:pt x="0" y="142"/>
                    <a:pt x="29" y="112"/>
                    <a:pt x="60" y="111"/>
                  </a:cubicBezTo>
                  <a:cubicBezTo>
                    <a:pt x="70" y="106"/>
                    <a:pt x="55" y="95"/>
                    <a:pt x="54" y="80"/>
                  </a:cubicBezTo>
                  <a:cubicBezTo>
                    <a:pt x="53" y="66"/>
                    <a:pt x="69" y="36"/>
                    <a:pt x="69" y="36"/>
                  </a:cubicBezTo>
                  <a:lnTo>
                    <a:pt x="134" y="1"/>
                  </a:lnTo>
                  <a:close/>
                </a:path>
              </a:pathLst>
            </a:custGeom>
            <a:solidFill>
              <a:srgbClr val="231F20"/>
            </a:solidFill>
          </p:spPr>
          <p:txBody>
            <a:bodyPr vert="horz" wrap="square" lIns="91440" tIns="45720" rIns="91440" bIns="45720" anchor="t">
              <a:prstTxWarp prst="textNoShape">
                <a:avLst/>
              </a:prstTxWarp>
              <a:normAutofit/>
            </a:bodyPr>
            <a:lstStyle/>
            <a:p>
              <a:pPr marL="0" algn="l"/>
              <a:endParaRPr/>
            </a:p>
          </p:txBody>
        </p:sp>
        <p:sp>
          <p:nvSpPr>
            <p:cNvPr id="16" name="Freeform 16"/>
            <p:cNvSpPr/>
            <p:nvPr/>
          </p:nvSpPr>
          <p:spPr>
            <a:xfrm>
              <a:off x="1646847" y="1820504"/>
              <a:ext cx="387330" cy="363122"/>
            </a:xfrm>
            <a:custGeom>
              <a:avLst/>
              <a:gdLst/>
              <a:ahLst/>
              <a:cxnLst/>
              <a:rect l="l" t="t" r="r" b="b"/>
              <a:pathLst>
                <a:path w="169" h="159">
                  <a:moveTo>
                    <a:pt x="27" y="159"/>
                  </a:moveTo>
                  <a:cubicBezTo>
                    <a:pt x="28" y="156"/>
                    <a:pt x="169" y="66"/>
                    <a:pt x="169" y="66"/>
                  </a:cubicBezTo>
                  <a:cubicBezTo>
                    <a:pt x="169" y="66"/>
                    <a:pt x="125" y="0"/>
                    <a:pt x="50" y="52"/>
                  </a:cubicBezTo>
                  <a:cubicBezTo>
                    <a:pt x="0" y="87"/>
                    <a:pt x="27" y="159"/>
                    <a:pt x="27" y="159"/>
                  </a:cubicBezTo>
                  <a:close/>
                </a:path>
              </a:pathLst>
            </a:custGeom>
            <a:solidFill>
              <a:srgbClr val="74CFDE"/>
            </a:solidFill>
          </p:spPr>
          <p:txBody>
            <a:bodyPr vert="horz" wrap="square" lIns="91440" tIns="45720" rIns="91440" bIns="45720" anchor="t">
              <a:prstTxWarp prst="textNoShape">
                <a:avLst/>
              </a:prstTxWarp>
              <a:normAutofit lnSpcReduction="10000"/>
            </a:bodyPr>
            <a:lstStyle/>
            <a:p>
              <a:pPr marL="0" algn="l"/>
              <a:endParaRPr/>
            </a:p>
          </p:txBody>
        </p:sp>
        <p:sp>
          <p:nvSpPr>
            <p:cNvPr id="17" name="Freeform 17"/>
            <p:cNvSpPr/>
            <p:nvPr/>
          </p:nvSpPr>
          <p:spPr>
            <a:xfrm>
              <a:off x="1752991" y="1921061"/>
              <a:ext cx="29795" cy="29795"/>
            </a:xfrm>
            <a:custGeom>
              <a:avLst/>
              <a:gdLst/>
              <a:ahLst/>
              <a:cxnLst/>
              <a:rect l="l" t="t" r="r" b="b"/>
              <a:pathLst>
                <a:path w="13" h="13">
                  <a:moveTo>
                    <a:pt x="13" y="6"/>
                  </a:moveTo>
                  <a:cubicBezTo>
                    <a:pt x="13" y="10"/>
                    <a:pt x="10" y="13"/>
                    <a:pt x="7" y="13"/>
                  </a:cubicBezTo>
                  <a:cubicBezTo>
                    <a:pt x="4" y="13"/>
                    <a:pt x="1" y="10"/>
                    <a:pt x="1" y="7"/>
                  </a:cubicBezTo>
                  <a:cubicBezTo>
                    <a:pt x="0" y="4"/>
                    <a:pt x="3" y="1"/>
                    <a:pt x="6" y="1"/>
                  </a:cubicBezTo>
                  <a:cubicBezTo>
                    <a:pt x="10" y="0"/>
                    <a:pt x="13" y="3"/>
                    <a:pt x="13" y="6"/>
                  </a:cubicBezTo>
                  <a:close/>
                </a:path>
              </a:pathLst>
            </a:custGeom>
            <a:solidFill>
              <a:srgbClr val="231F20"/>
            </a:solidFill>
          </p:spPr>
          <p:txBody>
            <a:bodyPr vert="horz" wrap="square" lIns="91440" tIns="45720" rIns="91440" bIns="45720" anchor="t">
              <a:prstTxWarp prst="textNoShape">
                <a:avLst/>
              </a:prstTxWarp>
              <a:normAutofit fontScale="25000" lnSpcReduction="20000"/>
            </a:bodyPr>
            <a:lstStyle/>
            <a:p>
              <a:pPr marL="0" algn="l"/>
              <a:endParaRPr/>
            </a:p>
          </p:txBody>
        </p:sp>
        <p:sp>
          <p:nvSpPr>
            <p:cNvPr id="18" name="Freeform 18"/>
            <p:cNvSpPr/>
            <p:nvPr/>
          </p:nvSpPr>
          <p:spPr>
            <a:xfrm>
              <a:off x="2000658" y="2043964"/>
              <a:ext cx="40968" cy="50279"/>
            </a:xfrm>
            <a:custGeom>
              <a:avLst/>
              <a:gdLst/>
              <a:ahLst/>
              <a:cxnLst/>
              <a:rect l="l" t="t" r="r" b="b"/>
              <a:pathLst>
                <a:path w="18" h="22">
                  <a:moveTo>
                    <a:pt x="14" y="8"/>
                  </a:moveTo>
                  <a:cubicBezTo>
                    <a:pt x="18" y="12"/>
                    <a:pt x="17" y="18"/>
                    <a:pt x="14" y="20"/>
                  </a:cubicBezTo>
                  <a:cubicBezTo>
                    <a:pt x="11" y="22"/>
                    <a:pt x="6" y="20"/>
                    <a:pt x="3" y="15"/>
                  </a:cubicBezTo>
                  <a:cubicBezTo>
                    <a:pt x="0" y="10"/>
                    <a:pt x="0" y="5"/>
                    <a:pt x="3" y="2"/>
                  </a:cubicBezTo>
                  <a:cubicBezTo>
                    <a:pt x="6" y="0"/>
                    <a:pt x="11" y="3"/>
                    <a:pt x="14" y="8"/>
                  </a:cubicBezTo>
                  <a:close/>
                </a:path>
              </a:pathLst>
            </a:custGeom>
            <a:solidFill>
              <a:srgbClr val="2B2624"/>
            </a:solidFill>
          </p:spPr>
          <p:txBody>
            <a:bodyPr vert="horz" wrap="square" lIns="91440" tIns="45720" rIns="91440" bIns="45720" anchor="t">
              <a:prstTxWarp prst="textNoShape">
                <a:avLst/>
              </a:prstTxWarp>
              <a:normAutofit fontScale="25000" lnSpcReduction="20000"/>
            </a:bodyPr>
            <a:lstStyle/>
            <a:p>
              <a:pPr marL="0" algn="l"/>
              <a:endParaRPr/>
            </a:p>
          </p:txBody>
        </p:sp>
        <p:sp>
          <p:nvSpPr>
            <p:cNvPr id="19" name="Freeform 19"/>
            <p:cNvSpPr/>
            <p:nvPr/>
          </p:nvSpPr>
          <p:spPr>
            <a:xfrm>
              <a:off x="2013694" y="2142658"/>
              <a:ext cx="54003" cy="33519"/>
            </a:xfrm>
            <a:custGeom>
              <a:avLst/>
              <a:gdLst/>
              <a:ahLst/>
              <a:cxnLst/>
              <a:rect l="l" t="t" r="r" b="b"/>
              <a:pathLst>
                <a:path w="24" h="15">
                  <a:moveTo>
                    <a:pt x="0" y="0"/>
                  </a:moveTo>
                  <a:cubicBezTo>
                    <a:pt x="0" y="0"/>
                    <a:pt x="10" y="15"/>
                    <a:pt x="24" y="0"/>
                  </a:cubicBezTo>
                </a:path>
              </a:pathLst>
            </a:custGeom>
            <a:noFill/>
            <a:ln w="7938" cap="rnd">
              <a:solidFill>
                <a:srgbClr val="2B2624"/>
              </a:solidFill>
              <a:prstDash val="solid"/>
            </a:ln>
          </p:spPr>
          <p:txBody>
            <a:bodyPr vert="horz" wrap="square" lIns="91440" tIns="45720" rIns="91440" bIns="45720" anchor="t">
              <a:prstTxWarp prst="textNoShape">
                <a:avLst/>
              </a:prstTxWarp>
              <a:normAutofit fontScale="25000" lnSpcReduction="20000"/>
            </a:bodyPr>
            <a:lstStyle/>
            <a:p>
              <a:pPr marL="0" algn="l"/>
              <a:endParaRPr/>
            </a:p>
          </p:txBody>
        </p:sp>
        <p:sp>
          <p:nvSpPr>
            <p:cNvPr id="20" name="Freeform 20"/>
            <p:cNvSpPr/>
            <p:nvPr/>
          </p:nvSpPr>
          <p:spPr>
            <a:xfrm>
              <a:off x="1482977" y="2332598"/>
              <a:ext cx="1175025" cy="1163852"/>
            </a:xfrm>
            <a:custGeom>
              <a:avLst/>
              <a:gdLst/>
              <a:ahLst/>
              <a:cxnLst/>
              <a:rect l="l" t="t" r="r" b="b"/>
              <a:pathLst>
                <a:path w="514" h="509">
                  <a:moveTo>
                    <a:pt x="158" y="508"/>
                  </a:moveTo>
                  <a:cubicBezTo>
                    <a:pt x="171" y="509"/>
                    <a:pt x="514" y="416"/>
                    <a:pt x="514" y="416"/>
                  </a:cubicBezTo>
                  <a:cubicBezTo>
                    <a:pt x="514" y="416"/>
                    <a:pt x="390" y="0"/>
                    <a:pt x="201" y="54"/>
                  </a:cubicBezTo>
                  <a:cubicBezTo>
                    <a:pt x="0" y="112"/>
                    <a:pt x="158" y="508"/>
                    <a:pt x="158" y="508"/>
                  </a:cubicBezTo>
                  <a:close/>
                </a:path>
              </a:pathLst>
            </a:custGeom>
            <a:solidFill>
              <a:srgbClr val="FF8C9E"/>
            </a:solidFill>
          </p:spPr>
          <p:txBody>
            <a:bodyPr vert="horz" wrap="square" lIns="91440" tIns="45720" rIns="91440" bIns="45720" anchor="t">
              <a:prstTxWarp prst="textNoShape">
                <a:avLst/>
              </a:prstTxWarp>
              <a:normAutofit/>
            </a:bodyPr>
            <a:lstStyle/>
            <a:p>
              <a:pPr marL="0" algn="l"/>
              <a:endParaRPr/>
            </a:p>
          </p:txBody>
        </p:sp>
        <p:sp>
          <p:nvSpPr>
            <p:cNvPr id="21" name="Freeform 21"/>
            <p:cNvSpPr/>
            <p:nvPr/>
          </p:nvSpPr>
          <p:spPr>
            <a:xfrm>
              <a:off x="1708299" y="2651029"/>
              <a:ext cx="653620" cy="182492"/>
            </a:xfrm>
            <a:custGeom>
              <a:avLst/>
              <a:gdLst/>
              <a:ahLst/>
              <a:cxnLst/>
              <a:rect l="l" t="t" r="r" b="b"/>
              <a:pathLst>
                <a:path w="285" h="80">
                  <a:moveTo>
                    <a:pt x="285" y="7"/>
                  </a:moveTo>
                  <a:cubicBezTo>
                    <a:pt x="283" y="4"/>
                    <a:pt x="281" y="2"/>
                    <a:pt x="280" y="0"/>
                  </a:cubicBezTo>
                  <a:cubicBezTo>
                    <a:pt x="1" y="72"/>
                    <a:pt x="1" y="72"/>
                    <a:pt x="1" y="72"/>
                  </a:cubicBezTo>
                  <a:cubicBezTo>
                    <a:pt x="0" y="75"/>
                    <a:pt x="0" y="77"/>
                    <a:pt x="0" y="80"/>
                  </a:cubicBezTo>
                  <a:lnTo>
                    <a:pt x="285" y="7"/>
                  </a:lnTo>
                  <a:close/>
                </a:path>
              </a:pathLst>
            </a:custGeom>
            <a:solidFill>
              <a:srgbClr val="F3BF61"/>
            </a:solidFill>
          </p:spPr>
          <p:txBody>
            <a:bodyPr vert="horz" wrap="square" lIns="91440" tIns="45720" rIns="91440" bIns="45720" anchor="t">
              <a:prstTxWarp prst="textNoShape">
                <a:avLst/>
              </a:prstTxWarp>
              <a:normAutofit fontScale="40000" lnSpcReduction="20000"/>
            </a:bodyPr>
            <a:lstStyle/>
            <a:p>
              <a:pPr marL="0" algn="l"/>
              <a:endParaRPr/>
            </a:p>
          </p:txBody>
        </p:sp>
        <p:sp>
          <p:nvSpPr>
            <p:cNvPr id="22" name="Freeform 22"/>
            <p:cNvSpPr/>
            <p:nvPr/>
          </p:nvSpPr>
          <p:spPr>
            <a:xfrm>
              <a:off x="1713885" y="2764620"/>
              <a:ext cx="724382" cy="202976"/>
            </a:xfrm>
            <a:custGeom>
              <a:avLst/>
              <a:gdLst/>
              <a:ahLst/>
              <a:cxnLst/>
              <a:rect l="l" t="t" r="r" b="b"/>
              <a:pathLst>
                <a:path w="317" h="89">
                  <a:moveTo>
                    <a:pt x="317" y="7"/>
                  </a:moveTo>
                  <a:cubicBezTo>
                    <a:pt x="315" y="5"/>
                    <a:pt x="314" y="3"/>
                    <a:pt x="313" y="0"/>
                  </a:cubicBezTo>
                  <a:cubicBezTo>
                    <a:pt x="0" y="81"/>
                    <a:pt x="0" y="81"/>
                    <a:pt x="0" y="81"/>
                  </a:cubicBezTo>
                  <a:cubicBezTo>
                    <a:pt x="0" y="84"/>
                    <a:pt x="0" y="86"/>
                    <a:pt x="0" y="89"/>
                  </a:cubicBezTo>
                  <a:lnTo>
                    <a:pt x="317" y="7"/>
                  </a:lnTo>
                  <a:close/>
                </a:path>
              </a:pathLst>
            </a:custGeom>
            <a:solidFill>
              <a:srgbClr val="F3BF61"/>
            </a:solidFill>
          </p:spPr>
          <p:txBody>
            <a:bodyPr vert="horz" wrap="square" lIns="91440" tIns="45720" rIns="91440" bIns="45720" anchor="t">
              <a:prstTxWarp prst="textNoShape">
                <a:avLst/>
              </a:prstTxWarp>
              <a:normAutofit fontScale="40000" lnSpcReduction="20000"/>
            </a:bodyPr>
            <a:lstStyle/>
            <a:p>
              <a:pPr marL="0" algn="l"/>
              <a:endParaRPr/>
            </a:p>
          </p:txBody>
        </p:sp>
        <p:sp>
          <p:nvSpPr>
            <p:cNvPr id="23" name="Freeform 23"/>
            <p:cNvSpPr/>
            <p:nvPr/>
          </p:nvSpPr>
          <p:spPr>
            <a:xfrm>
              <a:off x="1708299" y="2706893"/>
              <a:ext cx="694587" cy="195528"/>
            </a:xfrm>
            <a:custGeom>
              <a:avLst/>
              <a:gdLst/>
              <a:ahLst/>
              <a:cxnLst/>
              <a:rect l="l" t="t" r="r" b="b"/>
              <a:pathLst>
                <a:path w="303" h="85">
                  <a:moveTo>
                    <a:pt x="303" y="7"/>
                  </a:moveTo>
                  <a:cubicBezTo>
                    <a:pt x="301" y="4"/>
                    <a:pt x="300" y="2"/>
                    <a:pt x="298" y="0"/>
                  </a:cubicBezTo>
                  <a:cubicBezTo>
                    <a:pt x="0" y="77"/>
                    <a:pt x="0" y="77"/>
                    <a:pt x="0" y="77"/>
                  </a:cubicBezTo>
                  <a:cubicBezTo>
                    <a:pt x="0" y="80"/>
                    <a:pt x="0" y="82"/>
                    <a:pt x="0" y="85"/>
                  </a:cubicBezTo>
                  <a:lnTo>
                    <a:pt x="303" y="7"/>
                  </a:lnTo>
                  <a:close/>
                </a:path>
              </a:pathLst>
            </a:custGeom>
            <a:solidFill>
              <a:srgbClr val="F3BF61"/>
            </a:solidFill>
          </p:spPr>
          <p:txBody>
            <a:bodyPr vert="horz" wrap="square" lIns="91440" tIns="45720" rIns="91440" bIns="45720" anchor="t">
              <a:prstTxWarp prst="textNoShape">
                <a:avLst/>
              </a:prstTxWarp>
              <a:normAutofit fontScale="40000" lnSpcReduction="20000"/>
            </a:bodyPr>
            <a:lstStyle/>
            <a:p>
              <a:pPr marL="0" algn="l"/>
              <a:endParaRPr/>
            </a:p>
          </p:txBody>
        </p:sp>
        <p:sp>
          <p:nvSpPr>
            <p:cNvPr id="24" name="Freeform 24"/>
            <p:cNvSpPr/>
            <p:nvPr/>
          </p:nvSpPr>
          <p:spPr>
            <a:xfrm>
              <a:off x="1715748" y="2595164"/>
              <a:ext cx="599616" cy="169457"/>
            </a:xfrm>
            <a:custGeom>
              <a:avLst/>
              <a:gdLst/>
              <a:ahLst/>
              <a:cxnLst/>
              <a:rect l="l" t="t" r="r" b="b"/>
              <a:pathLst>
                <a:path w="262" h="74">
                  <a:moveTo>
                    <a:pt x="262" y="6"/>
                  </a:moveTo>
                  <a:cubicBezTo>
                    <a:pt x="260" y="4"/>
                    <a:pt x="258" y="2"/>
                    <a:pt x="256" y="0"/>
                  </a:cubicBezTo>
                  <a:cubicBezTo>
                    <a:pt x="1" y="66"/>
                    <a:pt x="1" y="66"/>
                    <a:pt x="1" y="66"/>
                  </a:cubicBezTo>
                  <a:cubicBezTo>
                    <a:pt x="0" y="68"/>
                    <a:pt x="0" y="71"/>
                    <a:pt x="0" y="74"/>
                  </a:cubicBezTo>
                  <a:lnTo>
                    <a:pt x="262" y="6"/>
                  </a:lnTo>
                  <a:close/>
                </a:path>
              </a:pathLst>
            </a:custGeom>
            <a:solidFill>
              <a:srgbClr val="F3BF61"/>
            </a:solidFill>
          </p:spPr>
          <p:txBody>
            <a:bodyPr vert="horz" wrap="square" lIns="91440" tIns="45720" rIns="91440" bIns="45720" anchor="t">
              <a:prstTxWarp prst="textNoShape">
                <a:avLst/>
              </a:prstTxWarp>
              <a:normAutofit fontScale="32500" lnSpcReduction="20000"/>
            </a:bodyPr>
            <a:lstStyle/>
            <a:p>
              <a:pPr marL="0" algn="l"/>
              <a:endParaRPr/>
            </a:p>
          </p:txBody>
        </p:sp>
        <p:sp>
          <p:nvSpPr>
            <p:cNvPr id="25" name="Freeform 25"/>
            <p:cNvSpPr/>
            <p:nvPr/>
          </p:nvSpPr>
          <p:spPr>
            <a:xfrm>
              <a:off x="1810718" y="2449915"/>
              <a:ext cx="296084" cy="85659"/>
            </a:xfrm>
            <a:custGeom>
              <a:avLst/>
              <a:gdLst/>
              <a:ahLst/>
              <a:cxnLst/>
              <a:rect l="l" t="t" r="r" b="b"/>
              <a:pathLst>
                <a:path w="130" h="38">
                  <a:moveTo>
                    <a:pt x="130" y="4"/>
                  </a:moveTo>
                  <a:cubicBezTo>
                    <a:pt x="125" y="2"/>
                    <a:pt x="120" y="1"/>
                    <a:pt x="115" y="0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7" y="30"/>
                    <a:pt x="3" y="34"/>
                    <a:pt x="0" y="38"/>
                  </a:cubicBezTo>
                  <a:lnTo>
                    <a:pt x="130" y="4"/>
                  </a:lnTo>
                  <a:close/>
                </a:path>
              </a:pathLst>
            </a:custGeom>
            <a:solidFill>
              <a:srgbClr val="F3BF61"/>
            </a:solidFill>
          </p:spPr>
          <p:txBody>
            <a:bodyPr vert="horz" wrap="square" lIns="91440" tIns="45720" rIns="91440" bIns="45720" anchor="t">
              <a:prstTxWarp prst="textNoShape">
                <a:avLst/>
              </a:prstTxWarp>
              <a:normAutofit fontScale="25000" lnSpcReduction="20000"/>
            </a:bodyPr>
            <a:lstStyle/>
            <a:p>
              <a:pPr marL="0" algn="l"/>
              <a:endParaRPr/>
            </a:p>
          </p:txBody>
        </p:sp>
        <p:sp>
          <p:nvSpPr>
            <p:cNvPr id="26" name="Freeform 26"/>
            <p:cNvSpPr/>
            <p:nvPr/>
          </p:nvSpPr>
          <p:spPr>
            <a:xfrm>
              <a:off x="1726921" y="2541160"/>
              <a:ext cx="536303" cy="150836"/>
            </a:xfrm>
            <a:custGeom>
              <a:avLst/>
              <a:gdLst/>
              <a:ahLst/>
              <a:cxnLst/>
              <a:rect l="l" t="t" r="r" b="b"/>
              <a:pathLst>
                <a:path w="234" h="66">
                  <a:moveTo>
                    <a:pt x="234" y="6"/>
                  </a:moveTo>
                  <a:cubicBezTo>
                    <a:pt x="231" y="4"/>
                    <a:pt x="229" y="2"/>
                    <a:pt x="227" y="0"/>
                  </a:cubicBezTo>
                  <a:cubicBezTo>
                    <a:pt x="3" y="58"/>
                    <a:pt x="3" y="58"/>
                    <a:pt x="3" y="58"/>
                  </a:cubicBezTo>
                  <a:cubicBezTo>
                    <a:pt x="2" y="61"/>
                    <a:pt x="1" y="64"/>
                    <a:pt x="0" y="66"/>
                  </a:cubicBezTo>
                  <a:lnTo>
                    <a:pt x="234" y="6"/>
                  </a:lnTo>
                  <a:close/>
                </a:path>
              </a:pathLst>
            </a:custGeom>
            <a:solidFill>
              <a:srgbClr val="F3BF61"/>
            </a:solidFill>
          </p:spPr>
          <p:txBody>
            <a:bodyPr vert="horz" wrap="square" lIns="91440" tIns="45720" rIns="91440" bIns="45720" anchor="t">
              <a:prstTxWarp prst="textNoShape">
                <a:avLst/>
              </a:prstTxWarp>
              <a:normAutofit fontScale="25000" lnSpcReduction="20000"/>
            </a:bodyPr>
            <a:lstStyle/>
            <a:p>
              <a:pPr marL="0" algn="l"/>
              <a:endParaRPr/>
            </a:p>
          </p:txBody>
        </p:sp>
        <p:sp>
          <p:nvSpPr>
            <p:cNvPr id="27" name="Freeform 27"/>
            <p:cNvSpPr/>
            <p:nvPr/>
          </p:nvSpPr>
          <p:spPr>
            <a:xfrm>
              <a:off x="1754853" y="2490883"/>
              <a:ext cx="443195" cy="126627"/>
            </a:xfrm>
            <a:custGeom>
              <a:avLst/>
              <a:gdLst/>
              <a:ahLst/>
              <a:cxnLst/>
              <a:rect l="l" t="t" r="r" b="b"/>
              <a:pathLst>
                <a:path w="194" h="56">
                  <a:moveTo>
                    <a:pt x="194" y="6"/>
                  </a:moveTo>
                  <a:cubicBezTo>
                    <a:pt x="191" y="4"/>
                    <a:pt x="188" y="2"/>
                    <a:pt x="185" y="0"/>
                  </a:cubicBezTo>
                  <a:cubicBezTo>
                    <a:pt x="5" y="47"/>
                    <a:pt x="5" y="47"/>
                    <a:pt x="5" y="47"/>
                  </a:cubicBezTo>
                  <a:cubicBezTo>
                    <a:pt x="3" y="50"/>
                    <a:pt x="1" y="53"/>
                    <a:pt x="0" y="56"/>
                  </a:cubicBezTo>
                  <a:lnTo>
                    <a:pt x="194" y="6"/>
                  </a:lnTo>
                  <a:close/>
                </a:path>
              </a:pathLst>
            </a:custGeom>
            <a:solidFill>
              <a:srgbClr val="F3BF61"/>
            </a:solidFill>
          </p:spPr>
          <p:txBody>
            <a:bodyPr vert="horz" wrap="square" lIns="91440" tIns="45720" rIns="91440" bIns="45720" anchor="t">
              <a:prstTxWarp prst="textNoShape">
                <a:avLst/>
              </a:prstTxWarp>
              <a:normAutofit fontScale="25000" lnSpcReduction="20000"/>
            </a:bodyPr>
            <a:lstStyle/>
            <a:p>
              <a:pPr marL="0" algn="l"/>
              <a:endParaRPr/>
            </a:p>
          </p:txBody>
        </p:sp>
        <p:sp>
          <p:nvSpPr>
            <p:cNvPr id="28" name="Freeform 28"/>
            <p:cNvSpPr/>
            <p:nvPr/>
          </p:nvSpPr>
          <p:spPr>
            <a:xfrm>
              <a:off x="1721334" y="2824209"/>
              <a:ext cx="752314" cy="210425"/>
            </a:xfrm>
            <a:custGeom>
              <a:avLst/>
              <a:gdLst/>
              <a:ahLst/>
              <a:cxnLst/>
              <a:rect l="l" t="t" r="r" b="b"/>
              <a:pathLst>
                <a:path w="329" h="92">
                  <a:moveTo>
                    <a:pt x="329" y="7"/>
                  </a:moveTo>
                  <a:cubicBezTo>
                    <a:pt x="327" y="5"/>
                    <a:pt x="326" y="3"/>
                    <a:pt x="325" y="0"/>
                  </a:cubicBezTo>
                  <a:cubicBezTo>
                    <a:pt x="0" y="84"/>
                    <a:pt x="0" y="84"/>
                    <a:pt x="0" y="84"/>
                  </a:cubicBezTo>
                  <a:cubicBezTo>
                    <a:pt x="0" y="87"/>
                    <a:pt x="0" y="89"/>
                    <a:pt x="1" y="92"/>
                  </a:cubicBezTo>
                  <a:lnTo>
                    <a:pt x="329" y="7"/>
                  </a:lnTo>
                  <a:close/>
                </a:path>
              </a:pathLst>
            </a:custGeom>
            <a:solidFill>
              <a:srgbClr val="F3BF61"/>
            </a:solidFill>
          </p:spPr>
          <p:txBody>
            <a:bodyPr vert="horz" wrap="square" lIns="91440" tIns="45720" rIns="91440" bIns="45720" anchor="t">
              <a:prstTxWarp prst="textNoShape">
                <a:avLst/>
              </a:prstTxWarp>
              <a:normAutofit fontScale="47500" lnSpcReduction="20000"/>
            </a:bodyPr>
            <a:lstStyle/>
            <a:p>
              <a:pPr marL="0" algn="l"/>
              <a:endParaRPr/>
            </a:p>
          </p:txBody>
        </p:sp>
        <p:sp>
          <p:nvSpPr>
            <p:cNvPr id="29" name="Freeform 29"/>
            <p:cNvSpPr/>
            <p:nvPr/>
          </p:nvSpPr>
          <p:spPr>
            <a:xfrm>
              <a:off x="1810718" y="3189193"/>
              <a:ext cx="823076" cy="229047"/>
            </a:xfrm>
            <a:custGeom>
              <a:avLst/>
              <a:gdLst/>
              <a:ahLst/>
              <a:cxnLst/>
              <a:rect l="l" t="t" r="r" b="b"/>
              <a:pathLst>
                <a:path w="360" h="100">
                  <a:moveTo>
                    <a:pt x="360" y="7"/>
                  </a:moveTo>
                  <a:cubicBezTo>
                    <a:pt x="359" y="5"/>
                    <a:pt x="358" y="3"/>
                    <a:pt x="357" y="0"/>
                  </a:cubicBezTo>
                  <a:cubicBezTo>
                    <a:pt x="0" y="92"/>
                    <a:pt x="0" y="92"/>
                    <a:pt x="0" y="92"/>
                  </a:cubicBezTo>
                  <a:cubicBezTo>
                    <a:pt x="1" y="95"/>
                    <a:pt x="2" y="97"/>
                    <a:pt x="3" y="100"/>
                  </a:cubicBezTo>
                  <a:lnTo>
                    <a:pt x="360" y="7"/>
                  </a:lnTo>
                  <a:close/>
                </a:path>
              </a:pathLst>
            </a:custGeom>
            <a:solidFill>
              <a:srgbClr val="F3BF61"/>
            </a:solidFill>
          </p:spPr>
          <p:txBody>
            <a:bodyPr vert="horz" wrap="square" lIns="91440" tIns="45720" rIns="91440" bIns="45720" anchor="t">
              <a:prstTxWarp prst="textNoShape">
                <a:avLst/>
              </a:prstTxWarp>
              <a:normAutofit fontScale="62500" lnSpcReduction="20000"/>
            </a:bodyPr>
            <a:lstStyle/>
            <a:p>
              <a:pPr marL="0" algn="l"/>
              <a:endParaRPr/>
            </a:p>
          </p:txBody>
        </p:sp>
        <p:sp>
          <p:nvSpPr>
            <p:cNvPr id="30" name="Freeform 30"/>
            <p:cNvSpPr/>
            <p:nvPr/>
          </p:nvSpPr>
          <p:spPr>
            <a:xfrm>
              <a:off x="1833063" y="3254369"/>
              <a:ext cx="821214" cy="225322"/>
            </a:xfrm>
            <a:custGeom>
              <a:avLst/>
              <a:gdLst/>
              <a:ahLst/>
              <a:cxnLst/>
              <a:rect l="l" t="t" r="r" b="b"/>
              <a:pathLst>
                <a:path w="359" h="99">
                  <a:moveTo>
                    <a:pt x="359" y="7"/>
                  </a:moveTo>
                  <a:cubicBezTo>
                    <a:pt x="358" y="5"/>
                    <a:pt x="358" y="2"/>
                    <a:pt x="357" y="0"/>
                  </a:cubicBezTo>
                  <a:cubicBezTo>
                    <a:pt x="0" y="92"/>
                    <a:pt x="0" y="92"/>
                    <a:pt x="0" y="92"/>
                  </a:cubicBezTo>
                  <a:cubicBezTo>
                    <a:pt x="1" y="95"/>
                    <a:pt x="2" y="97"/>
                    <a:pt x="2" y="99"/>
                  </a:cubicBezTo>
                  <a:lnTo>
                    <a:pt x="359" y="7"/>
                  </a:lnTo>
                  <a:close/>
                </a:path>
              </a:pathLst>
            </a:custGeom>
            <a:solidFill>
              <a:srgbClr val="F3BF61"/>
            </a:solidFill>
          </p:spPr>
          <p:txBody>
            <a:bodyPr vert="horz" wrap="square" lIns="91440" tIns="45720" rIns="91440" bIns="45720" anchor="t">
              <a:prstTxWarp prst="textNoShape">
                <a:avLst/>
              </a:prstTxWarp>
              <a:normAutofit fontScale="55000" lnSpcReduction="20000"/>
            </a:bodyPr>
            <a:lstStyle/>
            <a:p>
              <a:pPr marL="0" algn="l"/>
              <a:endParaRPr/>
            </a:p>
          </p:txBody>
        </p:sp>
        <p:sp>
          <p:nvSpPr>
            <p:cNvPr id="31" name="Freeform 31"/>
            <p:cNvSpPr/>
            <p:nvPr/>
          </p:nvSpPr>
          <p:spPr>
            <a:xfrm>
              <a:off x="1792096" y="3127742"/>
              <a:ext cx="819351" cy="227184"/>
            </a:xfrm>
            <a:custGeom>
              <a:avLst/>
              <a:gdLst/>
              <a:ahLst/>
              <a:cxnLst/>
              <a:rect l="l" t="t" r="r" b="b"/>
              <a:pathLst>
                <a:path w="358" h="99">
                  <a:moveTo>
                    <a:pt x="358" y="7"/>
                  </a:moveTo>
                  <a:cubicBezTo>
                    <a:pt x="357" y="5"/>
                    <a:pt x="356" y="3"/>
                    <a:pt x="355" y="0"/>
                  </a:cubicBezTo>
                  <a:cubicBezTo>
                    <a:pt x="0" y="92"/>
                    <a:pt x="0" y="92"/>
                    <a:pt x="0" y="92"/>
                  </a:cubicBezTo>
                  <a:cubicBezTo>
                    <a:pt x="0" y="94"/>
                    <a:pt x="1" y="97"/>
                    <a:pt x="2" y="99"/>
                  </a:cubicBezTo>
                  <a:lnTo>
                    <a:pt x="358" y="7"/>
                  </a:lnTo>
                  <a:close/>
                </a:path>
              </a:pathLst>
            </a:custGeom>
            <a:solidFill>
              <a:srgbClr val="F3BF61"/>
            </a:solidFill>
          </p:spPr>
          <p:txBody>
            <a:bodyPr vert="horz" wrap="square" lIns="91440" tIns="45720" rIns="91440" bIns="45720" anchor="t">
              <a:prstTxWarp prst="textNoShape">
                <a:avLst/>
              </a:prstTxWarp>
              <a:normAutofit fontScale="55000" lnSpcReduction="20000"/>
            </a:bodyPr>
            <a:lstStyle/>
            <a:p>
              <a:pPr marL="0" algn="l"/>
              <a:endParaRPr/>
            </a:p>
          </p:txBody>
        </p:sp>
        <p:sp>
          <p:nvSpPr>
            <p:cNvPr id="32" name="Freeform 32"/>
            <p:cNvSpPr/>
            <p:nvPr/>
          </p:nvSpPr>
          <p:spPr>
            <a:xfrm>
              <a:off x="1773474" y="3066290"/>
              <a:ext cx="811903" cy="227184"/>
            </a:xfrm>
            <a:custGeom>
              <a:avLst/>
              <a:gdLst/>
              <a:ahLst/>
              <a:cxnLst/>
              <a:rect l="l" t="t" r="r" b="b"/>
              <a:pathLst>
                <a:path w="355" h="99">
                  <a:moveTo>
                    <a:pt x="355" y="7"/>
                  </a:moveTo>
                  <a:cubicBezTo>
                    <a:pt x="354" y="5"/>
                    <a:pt x="353" y="3"/>
                    <a:pt x="352" y="0"/>
                  </a:cubicBezTo>
                  <a:cubicBezTo>
                    <a:pt x="0" y="91"/>
                    <a:pt x="0" y="91"/>
                    <a:pt x="0" y="91"/>
                  </a:cubicBezTo>
                  <a:cubicBezTo>
                    <a:pt x="0" y="94"/>
                    <a:pt x="1" y="96"/>
                    <a:pt x="2" y="99"/>
                  </a:cubicBezTo>
                  <a:lnTo>
                    <a:pt x="355" y="7"/>
                  </a:lnTo>
                  <a:close/>
                </a:path>
              </a:pathLst>
            </a:custGeom>
            <a:solidFill>
              <a:srgbClr val="F3BF61"/>
            </a:solidFill>
          </p:spPr>
          <p:txBody>
            <a:bodyPr vert="horz" wrap="square" lIns="91440" tIns="45720" rIns="91440" bIns="45720" anchor="t">
              <a:prstTxWarp prst="textNoShape">
                <a:avLst/>
              </a:prstTxWarp>
              <a:normAutofit fontScale="55000" lnSpcReduction="20000"/>
            </a:bodyPr>
            <a:lstStyle/>
            <a:p>
              <a:pPr marL="0" algn="l"/>
              <a:endParaRPr/>
            </a:p>
          </p:txBody>
        </p:sp>
        <p:sp>
          <p:nvSpPr>
            <p:cNvPr id="33" name="Freeform 33"/>
            <p:cNvSpPr/>
            <p:nvPr/>
          </p:nvSpPr>
          <p:spPr>
            <a:xfrm>
              <a:off x="1741818" y="2945250"/>
              <a:ext cx="791420" cy="219735"/>
            </a:xfrm>
            <a:custGeom>
              <a:avLst/>
              <a:gdLst/>
              <a:ahLst/>
              <a:cxnLst/>
              <a:rect l="l" t="t" r="r" b="b"/>
              <a:pathLst>
                <a:path w="346" h="96">
                  <a:moveTo>
                    <a:pt x="346" y="7"/>
                  </a:moveTo>
                  <a:cubicBezTo>
                    <a:pt x="345" y="4"/>
                    <a:pt x="344" y="2"/>
                    <a:pt x="343" y="0"/>
                  </a:cubicBezTo>
                  <a:cubicBezTo>
                    <a:pt x="0" y="88"/>
                    <a:pt x="0" y="88"/>
                    <a:pt x="0" y="88"/>
                  </a:cubicBezTo>
                  <a:cubicBezTo>
                    <a:pt x="1" y="91"/>
                    <a:pt x="1" y="93"/>
                    <a:pt x="2" y="96"/>
                  </a:cubicBezTo>
                  <a:lnTo>
                    <a:pt x="346" y="7"/>
                  </a:lnTo>
                  <a:close/>
                </a:path>
              </a:pathLst>
            </a:custGeom>
            <a:solidFill>
              <a:srgbClr val="F3BF61"/>
            </a:solidFill>
          </p:spPr>
          <p:txBody>
            <a:bodyPr vert="horz" wrap="square" lIns="91440" tIns="45720" rIns="91440" bIns="45720" anchor="t">
              <a:prstTxWarp prst="textNoShape">
                <a:avLst/>
              </a:prstTxWarp>
              <a:normAutofit fontScale="55000" lnSpcReduction="20000"/>
            </a:bodyPr>
            <a:lstStyle/>
            <a:p>
              <a:pPr marL="0" algn="l"/>
              <a:endParaRPr/>
            </a:p>
          </p:txBody>
        </p:sp>
        <p:sp>
          <p:nvSpPr>
            <p:cNvPr id="34" name="Freeform 34"/>
            <p:cNvSpPr/>
            <p:nvPr/>
          </p:nvSpPr>
          <p:spPr>
            <a:xfrm>
              <a:off x="1730645" y="2883798"/>
              <a:ext cx="772798" cy="214149"/>
            </a:xfrm>
            <a:custGeom>
              <a:avLst/>
              <a:gdLst/>
              <a:ahLst/>
              <a:cxnLst/>
              <a:rect l="l" t="t" r="r" b="b"/>
              <a:pathLst>
                <a:path w="338" h="94">
                  <a:moveTo>
                    <a:pt x="338" y="7"/>
                  </a:moveTo>
                  <a:cubicBezTo>
                    <a:pt x="337" y="5"/>
                    <a:pt x="336" y="3"/>
                    <a:pt x="335" y="0"/>
                  </a:cubicBezTo>
                  <a:cubicBezTo>
                    <a:pt x="0" y="87"/>
                    <a:pt x="0" y="87"/>
                    <a:pt x="0" y="87"/>
                  </a:cubicBezTo>
                  <a:cubicBezTo>
                    <a:pt x="0" y="89"/>
                    <a:pt x="1" y="92"/>
                    <a:pt x="1" y="94"/>
                  </a:cubicBezTo>
                  <a:lnTo>
                    <a:pt x="338" y="7"/>
                  </a:lnTo>
                  <a:close/>
                </a:path>
              </a:pathLst>
            </a:custGeom>
            <a:solidFill>
              <a:srgbClr val="F3BF61"/>
            </a:solidFill>
          </p:spPr>
          <p:txBody>
            <a:bodyPr vert="horz" wrap="square" lIns="91440" tIns="45720" rIns="91440" bIns="45720" anchor="t">
              <a:prstTxWarp prst="textNoShape">
                <a:avLst/>
              </a:prstTxWarp>
              <a:normAutofit fontScale="47500" lnSpcReduction="20000"/>
            </a:bodyPr>
            <a:lstStyle/>
            <a:p>
              <a:pPr marL="0" algn="l"/>
              <a:endParaRPr/>
            </a:p>
          </p:txBody>
        </p:sp>
        <p:sp>
          <p:nvSpPr>
            <p:cNvPr id="35" name="Freeform 35"/>
            <p:cNvSpPr/>
            <p:nvPr/>
          </p:nvSpPr>
          <p:spPr>
            <a:xfrm>
              <a:off x="1756715" y="3004839"/>
              <a:ext cx="804454" cy="223459"/>
            </a:xfrm>
            <a:custGeom>
              <a:avLst/>
              <a:gdLst/>
              <a:ahLst/>
              <a:cxnLst/>
              <a:rect l="l" t="t" r="r" b="b"/>
              <a:pathLst>
                <a:path w="351" h="98">
                  <a:moveTo>
                    <a:pt x="351" y="7"/>
                  </a:moveTo>
                  <a:cubicBezTo>
                    <a:pt x="350" y="5"/>
                    <a:pt x="349" y="3"/>
                    <a:pt x="348" y="0"/>
                  </a:cubicBezTo>
                  <a:cubicBezTo>
                    <a:pt x="0" y="90"/>
                    <a:pt x="0" y="90"/>
                    <a:pt x="0" y="90"/>
                  </a:cubicBezTo>
                  <a:cubicBezTo>
                    <a:pt x="0" y="93"/>
                    <a:pt x="1" y="95"/>
                    <a:pt x="1" y="98"/>
                  </a:cubicBezTo>
                  <a:lnTo>
                    <a:pt x="351" y="7"/>
                  </a:lnTo>
                  <a:close/>
                </a:path>
              </a:pathLst>
            </a:custGeom>
            <a:solidFill>
              <a:srgbClr val="F3BF61"/>
            </a:solidFill>
          </p:spPr>
          <p:txBody>
            <a:bodyPr vert="horz" wrap="square" lIns="91440" tIns="45720" rIns="91440" bIns="45720" anchor="t">
              <a:prstTxWarp prst="textNoShape">
                <a:avLst/>
              </a:prstTxWarp>
              <a:normAutofit fontScale="55000" lnSpcReduction="20000"/>
            </a:bodyPr>
            <a:lstStyle/>
            <a:p>
              <a:pPr marL="0" algn="l"/>
              <a:endParaRPr/>
            </a:p>
          </p:txBody>
        </p:sp>
        <p:sp>
          <p:nvSpPr>
            <p:cNvPr id="36" name="Freeform 36"/>
            <p:cNvSpPr/>
            <p:nvPr/>
          </p:nvSpPr>
          <p:spPr>
            <a:xfrm>
              <a:off x="1913137" y="2667787"/>
              <a:ext cx="580995" cy="255117"/>
            </a:xfrm>
            <a:custGeom>
              <a:avLst/>
              <a:gdLst/>
              <a:ahLst/>
              <a:cxnLst/>
              <a:rect l="l" t="t" r="r" b="b"/>
              <a:pathLst>
                <a:path w="254" h="111">
                  <a:moveTo>
                    <a:pt x="254" y="93"/>
                  </a:moveTo>
                  <a:cubicBezTo>
                    <a:pt x="239" y="64"/>
                    <a:pt x="222" y="35"/>
                    <a:pt x="203" y="8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16" y="111"/>
                    <a:pt x="176" y="105"/>
                    <a:pt x="254" y="93"/>
                  </a:cubicBezTo>
                  <a:close/>
                </a:path>
              </a:pathLst>
            </a:custGeom>
            <a:solidFill>
              <a:srgbClr val="231F20"/>
            </a:solidFill>
          </p:spPr>
          <p:txBody>
            <a:bodyPr vert="horz" wrap="square" lIns="91440" tIns="45720" rIns="91440" bIns="45720" anchor="t">
              <a:prstTxWarp prst="textNoShape">
                <a:avLst/>
              </a:prstTxWarp>
              <a:normAutofit fontScale="70000" lnSpcReduction="20000"/>
            </a:bodyPr>
            <a:lstStyle/>
            <a:p>
              <a:pPr marL="0" algn="l"/>
              <a:endParaRPr/>
            </a:p>
          </p:txBody>
        </p:sp>
        <p:sp>
          <p:nvSpPr>
            <p:cNvPr id="37" name="Freeform 37"/>
            <p:cNvSpPr/>
            <p:nvPr/>
          </p:nvSpPr>
          <p:spPr>
            <a:xfrm>
              <a:off x="2661726" y="1770225"/>
              <a:ext cx="1631254" cy="873355"/>
            </a:xfrm>
            <a:custGeom>
              <a:avLst/>
              <a:gdLst/>
              <a:ahLst/>
              <a:cxnLst/>
              <a:rect l="l" t="t" r="r" b="b"/>
              <a:pathLst>
                <a:path w="713" h="382">
                  <a:moveTo>
                    <a:pt x="0" y="208"/>
                  </a:moveTo>
                  <a:cubicBezTo>
                    <a:pt x="0" y="208"/>
                    <a:pt x="424" y="84"/>
                    <a:pt x="438" y="80"/>
                  </a:cubicBezTo>
                  <a:cubicBezTo>
                    <a:pt x="452" y="76"/>
                    <a:pt x="502" y="0"/>
                    <a:pt x="524" y="6"/>
                  </a:cubicBezTo>
                  <a:cubicBezTo>
                    <a:pt x="548" y="12"/>
                    <a:pt x="522" y="48"/>
                    <a:pt x="510" y="63"/>
                  </a:cubicBezTo>
                  <a:cubicBezTo>
                    <a:pt x="498" y="77"/>
                    <a:pt x="626" y="28"/>
                    <a:pt x="643" y="50"/>
                  </a:cubicBezTo>
                  <a:cubicBezTo>
                    <a:pt x="660" y="72"/>
                    <a:pt x="599" y="86"/>
                    <a:pt x="599" y="86"/>
                  </a:cubicBezTo>
                  <a:cubicBezTo>
                    <a:pt x="599" y="86"/>
                    <a:pt x="675" y="63"/>
                    <a:pt x="681" y="82"/>
                  </a:cubicBezTo>
                  <a:cubicBezTo>
                    <a:pt x="690" y="109"/>
                    <a:pt x="610" y="131"/>
                    <a:pt x="610" y="131"/>
                  </a:cubicBezTo>
                  <a:cubicBezTo>
                    <a:pt x="610" y="131"/>
                    <a:pt x="691" y="97"/>
                    <a:pt x="702" y="117"/>
                  </a:cubicBezTo>
                  <a:cubicBezTo>
                    <a:pt x="713" y="136"/>
                    <a:pt x="651" y="165"/>
                    <a:pt x="620" y="171"/>
                  </a:cubicBezTo>
                  <a:cubicBezTo>
                    <a:pt x="589" y="177"/>
                    <a:pt x="687" y="149"/>
                    <a:pt x="694" y="161"/>
                  </a:cubicBezTo>
                  <a:cubicBezTo>
                    <a:pt x="709" y="187"/>
                    <a:pt x="640" y="201"/>
                    <a:pt x="557" y="227"/>
                  </a:cubicBezTo>
                  <a:cubicBezTo>
                    <a:pt x="474" y="254"/>
                    <a:pt x="47" y="382"/>
                    <a:pt x="47" y="382"/>
                  </a:cubicBezTo>
                  <a:lnTo>
                    <a:pt x="0" y="208"/>
                  </a:lnTo>
                  <a:close/>
                </a:path>
              </a:pathLst>
            </a:custGeom>
            <a:solidFill>
              <a:srgbClr val="F1453E"/>
            </a:solidFill>
          </p:spPr>
          <p:txBody>
            <a:bodyPr vert="horz" wrap="square" lIns="91440" tIns="45720" rIns="91440" bIns="45720" anchor="t">
              <a:prstTxWarp prst="textNoShape">
                <a:avLst/>
              </a:prstTxWarp>
              <a:normAutofit/>
            </a:bodyPr>
            <a:lstStyle/>
            <a:p>
              <a:pPr marL="0" algn="l"/>
              <a:endParaRPr/>
            </a:p>
          </p:txBody>
        </p:sp>
        <p:sp>
          <p:nvSpPr>
            <p:cNvPr id="38" name="Freeform 38"/>
            <p:cNvSpPr/>
            <p:nvPr/>
          </p:nvSpPr>
          <p:spPr>
            <a:xfrm>
              <a:off x="3855372" y="1958304"/>
              <a:ext cx="208562" cy="52141"/>
            </a:xfrm>
            <a:custGeom>
              <a:avLst/>
              <a:gdLst/>
              <a:ahLst/>
              <a:cxnLst/>
              <a:rect l="l" t="t" r="r" b="b"/>
              <a:pathLst>
                <a:path w="91" h="23">
                  <a:moveTo>
                    <a:pt x="0" y="23"/>
                  </a:moveTo>
                  <a:cubicBezTo>
                    <a:pt x="0" y="23"/>
                    <a:pt x="35" y="18"/>
                    <a:pt x="91" y="0"/>
                  </a:cubicBezTo>
                </a:path>
              </a:pathLst>
            </a:custGeom>
            <a:noFill/>
            <a:ln w="7938" cap="rnd">
              <a:solidFill>
                <a:srgbClr val="2B2624"/>
              </a:solidFill>
              <a:prstDash val="solid"/>
            </a:ln>
          </p:spPr>
          <p:txBody>
            <a:bodyPr vert="horz" wrap="square" lIns="91440" tIns="45720" rIns="91440" bIns="45720" anchor="t">
              <a:prstTxWarp prst="textNoShape">
                <a:avLst/>
              </a:prstTxWarp>
              <a:normAutofit fontScale="25000" lnSpcReduction="20000"/>
            </a:bodyPr>
            <a:lstStyle/>
            <a:p>
              <a:pPr marL="0" algn="l"/>
              <a:endParaRPr/>
            </a:p>
          </p:txBody>
        </p:sp>
        <p:sp>
          <p:nvSpPr>
            <p:cNvPr id="39" name="Freeform 39"/>
            <p:cNvSpPr/>
            <p:nvPr/>
          </p:nvSpPr>
          <p:spPr>
            <a:xfrm>
              <a:off x="3873993" y="2043964"/>
              <a:ext cx="251392" cy="67038"/>
            </a:xfrm>
            <a:custGeom>
              <a:avLst/>
              <a:gdLst/>
              <a:ahLst/>
              <a:cxnLst/>
              <a:rect l="l" t="t" r="r" b="b"/>
              <a:pathLst>
                <a:path w="110" h="29">
                  <a:moveTo>
                    <a:pt x="110" y="0"/>
                  </a:moveTo>
                  <a:cubicBezTo>
                    <a:pt x="110" y="0"/>
                    <a:pt x="69" y="24"/>
                    <a:pt x="0" y="29"/>
                  </a:cubicBezTo>
                </a:path>
              </a:pathLst>
            </a:custGeom>
            <a:noFill/>
            <a:ln w="7938" cap="rnd">
              <a:solidFill>
                <a:srgbClr val="2B2624"/>
              </a:solidFill>
              <a:prstDash val="solid"/>
            </a:ln>
          </p:spPr>
          <p:txBody>
            <a:bodyPr vert="horz" wrap="square" lIns="91440" tIns="45720" rIns="91440" bIns="45720" anchor="t">
              <a:prstTxWarp prst="textNoShape">
                <a:avLst/>
              </a:prstTxWarp>
              <a:normAutofit fontScale="25000" lnSpcReduction="20000"/>
            </a:bodyPr>
            <a:lstStyle/>
            <a:p>
              <a:pPr marL="0" algn="l"/>
              <a:endParaRPr/>
            </a:p>
          </p:txBody>
        </p:sp>
        <p:sp>
          <p:nvSpPr>
            <p:cNvPr id="40" name="Freeform 40"/>
            <p:cNvSpPr/>
            <p:nvPr/>
          </p:nvSpPr>
          <p:spPr>
            <a:xfrm>
              <a:off x="3885166" y="2144520"/>
              <a:ext cx="247668" cy="55865"/>
            </a:xfrm>
            <a:custGeom>
              <a:avLst/>
              <a:gdLst/>
              <a:ahLst/>
              <a:cxnLst/>
              <a:rect l="l" t="t" r="r" b="b"/>
              <a:pathLst>
                <a:path w="108" h="24">
                  <a:moveTo>
                    <a:pt x="108" y="0"/>
                  </a:moveTo>
                  <a:cubicBezTo>
                    <a:pt x="108" y="0"/>
                    <a:pt x="67" y="22"/>
                    <a:pt x="0" y="24"/>
                  </a:cubicBezTo>
                </a:path>
              </a:pathLst>
            </a:custGeom>
            <a:noFill/>
            <a:ln w="7938" cap="rnd">
              <a:solidFill>
                <a:srgbClr val="2B2624"/>
              </a:solidFill>
              <a:prstDash val="solid"/>
            </a:ln>
          </p:spPr>
          <p:txBody>
            <a:bodyPr vert="horz" wrap="square" lIns="91440" tIns="45720" rIns="91440" bIns="45720" anchor="t">
              <a:prstTxWarp prst="textNoShape">
                <a:avLst/>
              </a:prstTxWarp>
              <a:normAutofit fontScale="25000" lnSpcReduction="20000"/>
            </a:bodyPr>
            <a:lstStyle/>
            <a:p>
              <a:pPr marL="0" algn="l"/>
              <a:endParaRPr/>
            </a:p>
          </p:txBody>
        </p:sp>
        <p:sp>
          <p:nvSpPr>
            <p:cNvPr id="41" name="Freeform 41"/>
            <p:cNvSpPr/>
            <p:nvPr/>
          </p:nvSpPr>
          <p:spPr>
            <a:xfrm>
              <a:off x="3317207" y="5356750"/>
              <a:ext cx="996257" cy="800730"/>
            </a:xfrm>
            <a:custGeom>
              <a:avLst/>
              <a:gdLst/>
              <a:ahLst/>
              <a:cxnLst/>
              <a:rect l="l" t="t" r="r" b="b"/>
              <a:pathLst>
                <a:path w="435" h="350">
                  <a:moveTo>
                    <a:pt x="0" y="225"/>
                  </a:moveTo>
                  <a:cubicBezTo>
                    <a:pt x="49" y="323"/>
                    <a:pt x="49" y="323"/>
                    <a:pt x="49" y="323"/>
                  </a:cubicBezTo>
                  <a:cubicBezTo>
                    <a:pt x="60" y="345"/>
                    <a:pt x="89" y="350"/>
                    <a:pt x="107" y="334"/>
                  </a:cubicBezTo>
                  <a:cubicBezTo>
                    <a:pt x="424" y="47"/>
                    <a:pt x="424" y="47"/>
                    <a:pt x="424" y="47"/>
                  </a:cubicBezTo>
                  <a:cubicBezTo>
                    <a:pt x="433" y="39"/>
                    <a:pt x="435" y="27"/>
                    <a:pt x="430" y="17"/>
                  </a:cubicBezTo>
                  <a:cubicBezTo>
                    <a:pt x="430" y="17"/>
                    <a:pt x="430" y="17"/>
                    <a:pt x="430" y="17"/>
                  </a:cubicBezTo>
                  <a:cubicBezTo>
                    <a:pt x="423" y="5"/>
                    <a:pt x="408" y="0"/>
                    <a:pt x="396" y="7"/>
                  </a:cubicBezTo>
                  <a:cubicBezTo>
                    <a:pt x="267" y="79"/>
                    <a:pt x="267" y="79"/>
                    <a:pt x="267" y="79"/>
                  </a:cubicBezTo>
                  <a:cubicBezTo>
                    <a:pt x="257" y="85"/>
                    <a:pt x="243" y="82"/>
                    <a:pt x="237" y="72"/>
                  </a:cubicBezTo>
                  <a:cubicBezTo>
                    <a:pt x="212" y="34"/>
                    <a:pt x="212" y="34"/>
                    <a:pt x="212" y="34"/>
                  </a:cubicBezTo>
                  <a:lnTo>
                    <a:pt x="0" y="225"/>
                  </a:lnTo>
                  <a:close/>
                </a:path>
              </a:pathLst>
            </a:custGeom>
            <a:solidFill>
              <a:srgbClr val="FF91A4"/>
            </a:solidFill>
          </p:spPr>
          <p:txBody>
            <a:bodyPr vert="horz" wrap="square" lIns="91440" tIns="45720" rIns="91440" bIns="45720" anchor="t">
              <a:prstTxWarp prst="textNoShape">
                <a:avLst/>
              </a:prstTxWarp>
              <a:normAutofit/>
            </a:bodyPr>
            <a:lstStyle/>
            <a:p>
              <a:pPr marL="0" algn="l"/>
              <a:endParaRPr/>
            </a:p>
          </p:txBody>
        </p:sp>
        <p:sp>
          <p:nvSpPr>
            <p:cNvPr id="42" name="Freeform 42"/>
            <p:cNvSpPr/>
            <p:nvPr/>
          </p:nvSpPr>
          <p:spPr>
            <a:xfrm>
              <a:off x="3317207" y="5356750"/>
              <a:ext cx="996257" cy="800730"/>
            </a:xfrm>
            <a:custGeom>
              <a:avLst/>
              <a:gdLst/>
              <a:ahLst/>
              <a:cxnLst/>
              <a:rect l="l" t="t" r="r" b="b"/>
              <a:pathLst>
                <a:path w="435" h="350">
                  <a:moveTo>
                    <a:pt x="0" y="225"/>
                  </a:moveTo>
                  <a:cubicBezTo>
                    <a:pt x="49" y="323"/>
                    <a:pt x="49" y="323"/>
                    <a:pt x="49" y="323"/>
                  </a:cubicBezTo>
                  <a:cubicBezTo>
                    <a:pt x="60" y="345"/>
                    <a:pt x="89" y="350"/>
                    <a:pt x="107" y="334"/>
                  </a:cubicBezTo>
                  <a:cubicBezTo>
                    <a:pt x="424" y="47"/>
                    <a:pt x="424" y="47"/>
                    <a:pt x="424" y="47"/>
                  </a:cubicBezTo>
                  <a:cubicBezTo>
                    <a:pt x="433" y="39"/>
                    <a:pt x="435" y="27"/>
                    <a:pt x="430" y="17"/>
                  </a:cubicBezTo>
                  <a:cubicBezTo>
                    <a:pt x="430" y="17"/>
                    <a:pt x="430" y="17"/>
                    <a:pt x="430" y="17"/>
                  </a:cubicBezTo>
                  <a:cubicBezTo>
                    <a:pt x="423" y="5"/>
                    <a:pt x="408" y="0"/>
                    <a:pt x="396" y="7"/>
                  </a:cubicBezTo>
                  <a:cubicBezTo>
                    <a:pt x="267" y="79"/>
                    <a:pt x="267" y="79"/>
                    <a:pt x="267" y="79"/>
                  </a:cubicBezTo>
                  <a:cubicBezTo>
                    <a:pt x="257" y="85"/>
                    <a:pt x="243" y="82"/>
                    <a:pt x="237" y="72"/>
                  </a:cubicBezTo>
                  <a:cubicBezTo>
                    <a:pt x="212" y="34"/>
                    <a:pt x="212" y="34"/>
                    <a:pt x="212" y="34"/>
                  </a:cubicBezTo>
                  <a:lnTo>
                    <a:pt x="0" y="225"/>
                  </a:lnTo>
                  <a:close/>
                </a:path>
              </a:pathLst>
            </a:custGeom>
            <a:solidFill>
              <a:srgbClr val="FF91A4"/>
            </a:solidFill>
          </p:spPr>
          <p:txBody>
            <a:bodyPr vert="horz" wrap="square" lIns="91440" tIns="45720" rIns="91440" bIns="45720" anchor="t">
              <a:prstTxWarp prst="textNoShape">
                <a:avLst/>
              </a:prstTxWarp>
              <a:normAutofit/>
            </a:bodyPr>
            <a:lstStyle/>
            <a:p>
              <a:pPr marL="0" algn="l"/>
              <a:endParaRPr/>
            </a:p>
          </p:txBody>
        </p:sp>
        <p:sp>
          <p:nvSpPr>
            <p:cNvPr id="43" name="Freeform 43"/>
            <p:cNvSpPr/>
            <p:nvPr/>
          </p:nvSpPr>
          <p:spPr>
            <a:xfrm>
              <a:off x="3462456" y="5738493"/>
              <a:ext cx="109868" cy="108005"/>
            </a:xfrm>
            <a:custGeom>
              <a:avLst/>
              <a:gdLst/>
              <a:ahLst/>
              <a:cxnLst/>
              <a:rect l="l" t="t" r="r" b="b"/>
              <a:pathLst>
                <a:path w="48" h="47">
                  <a:moveTo>
                    <a:pt x="40" y="9"/>
                  </a:moveTo>
                  <a:cubicBezTo>
                    <a:pt x="48" y="18"/>
                    <a:pt x="47" y="32"/>
                    <a:pt x="38" y="40"/>
                  </a:cubicBezTo>
                  <a:cubicBezTo>
                    <a:pt x="29" y="47"/>
                    <a:pt x="16" y="47"/>
                    <a:pt x="8" y="38"/>
                  </a:cubicBezTo>
                  <a:cubicBezTo>
                    <a:pt x="0" y="29"/>
                    <a:pt x="0" y="15"/>
                    <a:pt x="9" y="7"/>
                  </a:cubicBezTo>
                  <a:cubicBezTo>
                    <a:pt x="18" y="0"/>
                    <a:pt x="32" y="0"/>
                    <a:pt x="40" y="9"/>
                  </a:cubicBezTo>
                  <a:close/>
                </a:path>
              </a:pathLst>
            </a:custGeom>
            <a:noFill/>
            <a:ln w="7938" cap="flat">
              <a:solidFill>
                <a:srgbClr val="191915"/>
              </a:solidFill>
              <a:prstDash val="solid"/>
            </a:ln>
          </p:spPr>
          <p:txBody>
            <a:bodyPr vert="horz" wrap="square" lIns="91440" tIns="45720" rIns="91440" bIns="45720" anchor="t">
              <a:prstTxWarp prst="textNoShape">
                <a:avLst/>
              </a:prstTxWarp>
              <a:normAutofit fontScale="25000" lnSpcReduction="20000"/>
            </a:bodyPr>
            <a:lstStyle/>
            <a:p>
              <a:pPr marL="0" algn="l"/>
              <a:endParaRPr/>
            </a:p>
          </p:txBody>
        </p:sp>
        <p:sp>
          <p:nvSpPr>
            <p:cNvPr id="44" name="Freeform 44"/>
            <p:cNvSpPr/>
            <p:nvPr/>
          </p:nvSpPr>
          <p:spPr>
            <a:xfrm>
              <a:off x="3486663" y="5403304"/>
              <a:ext cx="824938" cy="743003"/>
            </a:xfrm>
            <a:custGeom>
              <a:avLst/>
              <a:gdLst/>
              <a:ahLst/>
              <a:cxnLst/>
              <a:rect l="l" t="t" r="r" b="b"/>
              <a:pathLst>
                <a:path w="360" h="325">
                  <a:moveTo>
                    <a:pt x="0" y="322"/>
                  </a:moveTo>
                  <a:cubicBezTo>
                    <a:pt x="11" y="325"/>
                    <a:pt x="23" y="322"/>
                    <a:pt x="33" y="314"/>
                  </a:cubicBezTo>
                  <a:cubicBezTo>
                    <a:pt x="350" y="27"/>
                    <a:pt x="350" y="27"/>
                    <a:pt x="350" y="27"/>
                  </a:cubicBezTo>
                  <a:cubicBezTo>
                    <a:pt x="358" y="20"/>
                    <a:pt x="360" y="9"/>
                    <a:pt x="357" y="0"/>
                  </a:cubicBezTo>
                  <a:lnTo>
                    <a:pt x="0" y="322"/>
                  </a:lnTo>
                  <a:close/>
                </a:path>
              </a:pathLst>
            </a:custGeom>
            <a:solidFill>
              <a:srgbClr val="191915"/>
            </a:solidFill>
          </p:spPr>
          <p:txBody>
            <a:bodyPr vert="horz" wrap="square" lIns="91440" tIns="45720" rIns="91440" bIns="45720" anchor="t">
              <a:prstTxWarp prst="textNoShape">
                <a:avLst/>
              </a:prstTxWarp>
              <a:normAutofit/>
            </a:bodyPr>
            <a:lstStyle/>
            <a:p>
              <a:pPr marL="0" algn="l"/>
              <a:endParaRPr/>
            </a:p>
          </p:txBody>
        </p:sp>
        <p:sp>
          <p:nvSpPr>
            <p:cNvPr id="45" name="Freeform 45"/>
            <p:cNvSpPr/>
            <p:nvPr/>
          </p:nvSpPr>
          <p:spPr>
            <a:xfrm>
              <a:off x="3371209" y="5893052"/>
              <a:ext cx="290497" cy="91247"/>
            </a:xfrm>
            <a:custGeom>
              <a:avLst/>
              <a:gdLst/>
              <a:ahLst/>
              <a:cxnLst/>
              <a:rect l="l" t="t" r="r" b="b"/>
              <a:pathLst>
                <a:path w="127" h="40">
                  <a:moveTo>
                    <a:pt x="0" y="36"/>
                  </a:moveTo>
                  <a:cubicBezTo>
                    <a:pt x="4" y="35"/>
                    <a:pt x="5" y="33"/>
                    <a:pt x="8" y="31"/>
                  </a:cubicBezTo>
                  <a:cubicBezTo>
                    <a:pt x="42" y="0"/>
                    <a:pt x="96" y="6"/>
                    <a:pt x="127" y="40"/>
                  </a:cubicBezTo>
                </a:path>
              </a:pathLst>
            </a:custGeom>
            <a:noFill/>
            <a:ln w="7938" cap="flat">
              <a:solidFill>
                <a:srgbClr val="191915"/>
              </a:solidFill>
              <a:prstDash val="solid"/>
            </a:ln>
          </p:spPr>
          <p:txBody>
            <a:bodyPr vert="horz" wrap="square" lIns="91440" tIns="45720" rIns="91440" bIns="45720" anchor="t">
              <a:prstTxWarp prst="textNoShape">
                <a:avLst/>
              </a:prstTxWarp>
              <a:normAutofit fontScale="25000" lnSpcReduction="20000"/>
            </a:bodyPr>
            <a:lstStyle/>
            <a:p>
              <a:pPr marL="0" algn="l"/>
              <a:endParaRPr/>
            </a:p>
          </p:txBody>
        </p:sp>
        <p:sp>
          <p:nvSpPr>
            <p:cNvPr id="46" name="AutoShape 46"/>
            <p:cNvSpPr/>
            <p:nvPr/>
          </p:nvSpPr>
          <p:spPr>
            <a:xfrm flipH="1" flipV="1">
              <a:off x="4091867" y="5446133"/>
              <a:ext cx="55865" cy="100557"/>
            </a:xfrm>
            <a:prstGeom prst="line">
              <a:avLst/>
            </a:prstGeom>
            <a:noFill/>
            <a:ln w="7938" cap="flat">
              <a:solidFill>
                <a:srgbClr val="191915"/>
              </a:solidFill>
              <a:prstDash val="solid"/>
            </a:ln>
          </p:spPr>
          <p:txBody>
            <a:bodyPr vert="horz" wrap="square" lIns="91440" tIns="45720" rIns="91440" bIns="45720" anchor="t">
              <a:prstTxWarp prst="textNoShape">
                <a:avLst/>
              </a:prstTxWarp>
              <a:normAutofit fontScale="25000" lnSpcReduction="20000"/>
            </a:bodyPr>
            <a:lstStyle/>
            <a:p>
              <a:pPr marL="0" algn="l"/>
              <a:endParaRPr/>
            </a:p>
          </p:txBody>
        </p:sp>
        <p:sp>
          <p:nvSpPr>
            <p:cNvPr id="47" name="AutoShape 47"/>
            <p:cNvSpPr/>
            <p:nvPr/>
          </p:nvSpPr>
          <p:spPr>
            <a:xfrm flipH="1" flipV="1">
              <a:off x="4030415" y="5481515"/>
              <a:ext cx="16760" cy="33519"/>
            </a:xfrm>
            <a:prstGeom prst="line">
              <a:avLst/>
            </a:prstGeom>
            <a:noFill/>
            <a:ln w="7938" cap="flat">
              <a:solidFill>
                <a:srgbClr val="191915"/>
              </a:solidFill>
              <a:prstDash val="solid"/>
            </a:ln>
          </p:spPr>
          <p:txBody>
            <a:bodyPr vert="horz" wrap="square" lIns="91440" tIns="45720" rIns="91440" bIns="45720" anchor="t">
              <a:prstTxWarp prst="textNoShape">
                <a:avLst/>
              </a:prstTxWarp>
              <a:normAutofit fontScale="25000" lnSpcReduction="20000"/>
            </a:bodyPr>
            <a:lstStyle/>
            <a:p>
              <a:pPr marL="0" algn="l"/>
              <a:endParaRPr/>
            </a:p>
          </p:txBody>
        </p:sp>
        <p:sp>
          <p:nvSpPr>
            <p:cNvPr id="48" name="AutoShape 48"/>
            <p:cNvSpPr/>
            <p:nvPr/>
          </p:nvSpPr>
          <p:spPr>
            <a:xfrm flipH="1" flipV="1">
              <a:off x="4006207" y="5494550"/>
              <a:ext cx="20484" cy="31657"/>
            </a:xfrm>
            <a:prstGeom prst="line">
              <a:avLst/>
            </a:prstGeom>
            <a:noFill/>
            <a:ln w="7938" cap="flat">
              <a:solidFill>
                <a:srgbClr val="191915"/>
              </a:solidFill>
              <a:prstDash val="solid"/>
            </a:ln>
          </p:spPr>
          <p:txBody>
            <a:bodyPr vert="horz" wrap="square" lIns="91440" tIns="45720" rIns="91440" bIns="45720" anchor="t">
              <a:prstTxWarp prst="textNoShape">
                <a:avLst/>
              </a:prstTxWarp>
              <a:normAutofit fontScale="25000" lnSpcReduction="20000"/>
            </a:bodyPr>
            <a:lstStyle/>
            <a:p>
              <a:pPr marL="0" algn="l"/>
              <a:endParaRPr/>
            </a:p>
          </p:txBody>
        </p:sp>
        <p:sp>
          <p:nvSpPr>
            <p:cNvPr id="49" name="AutoShape 49"/>
            <p:cNvSpPr/>
            <p:nvPr/>
          </p:nvSpPr>
          <p:spPr>
            <a:xfrm flipH="1" flipV="1">
              <a:off x="3983861" y="5507585"/>
              <a:ext cx="18622" cy="35382"/>
            </a:xfrm>
            <a:prstGeom prst="line">
              <a:avLst/>
            </a:prstGeom>
            <a:noFill/>
            <a:ln w="7938" cap="flat">
              <a:solidFill>
                <a:srgbClr val="191915"/>
              </a:solidFill>
              <a:prstDash val="solid"/>
            </a:ln>
          </p:spPr>
          <p:txBody>
            <a:bodyPr vert="horz" wrap="square" lIns="91440" tIns="45720" rIns="91440" bIns="45720" anchor="t">
              <a:prstTxWarp prst="textNoShape">
                <a:avLst/>
              </a:prstTxWarp>
              <a:normAutofit fontScale="25000" lnSpcReduction="20000"/>
            </a:bodyPr>
            <a:lstStyle/>
            <a:p>
              <a:pPr marL="0" algn="l"/>
              <a:endParaRPr/>
            </a:p>
          </p:txBody>
        </p:sp>
        <p:sp>
          <p:nvSpPr>
            <p:cNvPr id="50" name="Freeform 50"/>
            <p:cNvSpPr/>
            <p:nvPr/>
          </p:nvSpPr>
          <p:spPr>
            <a:xfrm>
              <a:off x="2304191" y="3546728"/>
              <a:ext cx="1586562" cy="2389155"/>
            </a:xfrm>
            <a:custGeom>
              <a:avLst/>
              <a:gdLst/>
              <a:ahLst/>
              <a:cxnLst/>
              <a:rect l="l" t="t" r="r" b="b"/>
              <a:pathLst>
                <a:path w="852" h="1283">
                  <a:moveTo>
                    <a:pt x="127" y="0"/>
                  </a:moveTo>
                  <a:lnTo>
                    <a:pt x="852" y="997"/>
                  </a:lnTo>
                  <a:lnTo>
                    <a:pt x="506" y="1283"/>
                  </a:lnTo>
                  <a:lnTo>
                    <a:pt x="0" y="335"/>
                  </a:lnTo>
                  <a:lnTo>
                    <a:pt x="127" y="0"/>
                  </a:lnTo>
                  <a:close/>
                </a:path>
              </a:pathLst>
            </a:custGeom>
            <a:solidFill>
              <a:srgbClr val="74CFDE"/>
            </a:solidFill>
          </p:spPr>
          <p:txBody>
            <a:bodyPr vert="horz" wrap="square" lIns="91440" tIns="45720" rIns="91440" bIns="45720" anchor="t">
              <a:prstTxWarp prst="textNoShape">
                <a:avLst/>
              </a:prstTxWarp>
              <a:normAutofit/>
            </a:bodyPr>
            <a:lstStyle/>
            <a:p>
              <a:pPr marL="0" algn="l"/>
              <a:endParaRPr/>
            </a:p>
          </p:txBody>
        </p:sp>
        <p:sp>
          <p:nvSpPr>
            <p:cNvPr id="51" name="Freeform 51"/>
            <p:cNvSpPr/>
            <p:nvPr/>
          </p:nvSpPr>
          <p:spPr>
            <a:xfrm>
              <a:off x="2304191" y="3546728"/>
              <a:ext cx="942254" cy="2389155"/>
            </a:xfrm>
            <a:custGeom>
              <a:avLst/>
              <a:gdLst/>
              <a:ahLst/>
              <a:cxnLst/>
              <a:rect l="l" t="t" r="r" b="b"/>
              <a:pathLst>
                <a:path w="412" h="1045">
                  <a:moveTo>
                    <a:pt x="103" y="0"/>
                  </a:moveTo>
                  <a:cubicBezTo>
                    <a:pt x="0" y="273"/>
                    <a:pt x="0" y="273"/>
                    <a:pt x="0" y="273"/>
                  </a:cubicBezTo>
                  <a:cubicBezTo>
                    <a:pt x="412" y="1045"/>
                    <a:pt x="412" y="1045"/>
                    <a:pt x="412" y="1045"/>
                  </a:cubicBezTo>
                  <a:cubicBezTo>
                    <a:pt x="363" y="439"/>
                    <a:pt x="191" y="109"/>
                    <a:pt x="132" y="40"/>
                  </a:cubicBezTo>
                  <a:lnTo>
                    <a:pt x="103" y="0"/>
                  </a:lnTo>
                  <a:close/>
                </a:path>
              </a:pathLst>
            </a:custGeom>
            <a:solidFill>
              <a:srgbClr val="231F20"/>
            </a:solidFill>
          </p:spPr>
          <p:txBody>
            <a:bodyPr vert="horz" wrap="square" lIns="91440" tIns="45720" rIns="91440" bIns="45720" anchor="t">
              <a:prstTxWarp prst="textNoShape">
                <a:avLst/>
              </a:prstTxWarp>
              <a:normAutofit/>
            </a:bodyPr>
            <a:lstStyle/>
            <a:p>
              <a:pPr marL="0" algn="l"/>
              <a:endParaRPr/>
            </a:p>
          </p:txBody>
        </p:sp>
        <p:sp>
          <p:nvSpPr>
            <p:cNvPr id="52" name="Freeform 52"/>
            <p:cNvSpPr/>
            <p:nvPr/>
          </p:nvSpPr>
          <p:spPr>
            <a:xfrm>
              <a:off x="1553739" y="5865121"/>
              <a:ext cx="1137782" cy="350086"/>
            </a:xfrm>
            <a:custGeom>
              <a:avLst/>
              <a:gdLst/>
              <a:ahLst/>
              <a:cxnLst/>
              <a:rect l="l" t="t" r="r" b="b"/>
              <a:pathLst>
                <a:path w="497" h="153">
                  <a:moveTo>
                    <a:pt x="36" y="0"/>
                  </a:moveTo>
                  <a:cubicBezTo>
                    <a:pt x="7" y="106"/>
                    <a:pt x="7" y="106"/>
                    <a:pt x="7" y="106"/>
                  </a:cubicBezTo>
                  <a:cubicBezTo>
                    <a:pt x="0" y="129"/>
                    <a:pt x="18" y="153"/>
                    <a:pt x="42" y="153"/>
                  </a:cubicBezTo>
                  <a:cubicBezTo>
                    <a:pt x="470" y="153"/>
                    <a:pt x="470" y="153"/>
                    <a:pt x="470" y="153"/>
                  </a:cubicBezTo>
                  <a:cubicBezTo>
                    <a:pt x="481" y="153"/>
                    <a:pt x="491" y="145"/>
                    <a:pt x="494" y="134"/>
                  </a:cubicBezTo>
                  <a:cubicBezTo>
                    <a:pt x="494" y="134"/>
                    <a:pt x="494" y="134"/>
                    <a:pt x="494" y="134"/>
                  </a:cubicBezTo>
                  <a:cubicBezTo>
                    <a:pt x="497" y="121"/>
                    <a:pt x="489" y="107"/>
                    <a:pt x="476" y="104"/>
                  </a:cubicBezTo>
                  <a:cubicBezTo>
                    <a:pt x="332" y="71"/>
                    <a:pt x="332" y="71"/>
                    <a:pt x="332" y="71"/>
                  </a:cubicBezTo>
                  <a:cubicBezTo>
                    <a:pt x="320" y="68"/>
                    <a:pt x="312" y="57"/>
                    <a:pt x="314" y="45"/>
                  </a:cubicBezTo>
                  <a:cubicBezTo>
                    <a:pt x="321" y="0"/>
                    <a:pt x="321" y="0"/>
                    <a:pt x="321" y="0"/>
                  </a:cubicBezTo>
                  <a:lnTo>
                    <a:pt x="36" y="0"/>
                  </a:lnTo>
                  <a:close/>
                </a:path>
              </a:pathLst>
            </a:custGeom>
            <a:solidFill>
              <a:srgbClr val="FF91A4"/>
            </a:solidFill>
          </p:spPr>
          <p:txBody>
            <a:bodyPr vert="horz" wrap="square" lIns="91440" tIns="45720" rIns="91440" bIns="45720" anchor="t">
              <a:prstTxWarp prst="textNoShape">
                <a:avLst/>
              </a:prstTxWarp>
              <a:normAutofit lnSpcReduction="10000"/>
            </a:bodyPr>
            <a:lstStyle/>
            <a:p>
              <a:pPr marL="0" algn="l"/>
              <a:endParaRPr/>
            </a:p>
          </p:txBody>
        </p:sp>
        <p:sp>
          <p:nvSpPr>
            <p:cNvPr id="53" name="Freeform 53"/>
            <p:cNvSpPr/>
            <p:nvPr/>
          </p:nvSpPr>
          <p:spPr>
            <a:xfrm>
              <a:off x="1553739" y="5865121"/>
              <a:ext cx="1137782" cy="350086"/>
            </a:xfrm>
            <a:custGeom>
              <a:avLst/>
              <a:gdLst/>
              <a:ahLst/>
              <a:cxnLst/>
              <a:rect l="l" t="t" r="r" b="b"/>
              <a:pathLst>
                <a:path w="497" h="153">
                  <a:moveTo>
                    <a:pt x="36" y="0"/>
                  </a:moveTo>
                  <a:cubicBezTo>
                    <a:pt x="7" y="106"/>
                    <a:pt x="7" y="106"/>
                    <a:pt x="7" y="106"/>
                  </a:cubicBezTo>
                  <a:cubicBezTo>
                    <a:pt x="0" y="129"/>
                    <a:pt x="18" y="153"/>
                    <a:pt x="42" y="153"/>
                  </a:cubicBezTo>
                  <a:cubicBezTo>
                    <a:pt x="470" y="153"/>
                    <a:pt x="470" y="153"/>
                    <a:pt x="470" y="153"/>
                  </a:cubicBezTo>
                  <a:cubicBezTo>
                    <a:pt x="481" y="153"/>
                    <a:pt x="491" y="145"/>
                    <a:pt x="494" y="134"/>
                  </a:cubicBezTo>
                  <a:cubicBezTo>
                    <a:pt x="494" y="134"/>
                    <a:pt x="494" y="134"/>
                    <a:pt x="494" y="134"/>
                  </a:cubicBezTo>
                  <a:cubicBezTo>
                    <a:pt x="497" y="121"/>
                    <a:pt x="489" y="107"/>
                    <a:pt x="476" y="104"/>
                  </a:cubicBezTo>
                  <a:cubicBezTo>
                    <a:pt x="332" y="71"/>
                    <a:pt x="332" y="71"/>
                    <a:pt x="332" y="71"/>
                  </a:cubicBezTo>
                  <a:cubicBezTo>
                    <a:pt x="320" y="68"/>
                    <a:pt x="312" y="57"/>
                    <a:pt x="314" y="45"/>
                  </a:cubicBezTo>
                  <a:cubicBezTo>
                    <a:pt x="321" y="0"/>
                    <a:pt x="321" y="0"/>
                    <a:pt x="321" y="0"/>
                  </a:cubicBezTo>
                  <a:lnTo>
                    <a:pt x="36" y="0"/>
                  </a:lnTo>
                  <a:close/>
                </a:path>
              </a:pathLst>
            </a:custGeom>
            <a:solidFill>
              <a:srgbClr val="FF91A4"/>
            </a:solidFill>
          </p:spPr>
          <p:txBody>
            <a:bodyPr vert="horz" wrap="square" lIns="91440" tIns="45720" rIns="91440" bIns="45720" anchor="t">
              <a:prstTxWarp prst="textNoShape">
                <a:avLst/>
              </a:prstTxWarp>
              <a:normAutofit lnSpcReduction="10000"/>
            </a:bodyPr>
            <a:lstStyle/>
            <a:p>
              <a:pPr marL="0" algn="l"/>
              <a:endParaRPr/>
            </a:p>
          </p:txBody>
        </p:sp>
        <p:sp>
          <p:nvSpPr>
            <p:cNvPr id="54" name="AutoShape 54"/>
            <p:cNvSpPr/>
            <p:nvPr/>
          </p:nvSpPr>
          <p:spPr>
            <a:xfrm>
              <a:off x="1786510" y="5889328"/>
              <a:ext cx="98695" cy="98695"/>
            </a:xfrm>
            <a:prstGeom prst="ellipse">
              <a:avLst/>
            </a:prstGeom>
            <a:noFill/>
            <a:ln w="7938" cap="flat">
              <a:solidFill>
                <a:srgbClr val="191915"/>
              </a:solidFill>
              <a:prstDash val="solid"/>
            </a:ln>
          </p:spPr>
          <p:txBody>
            <a:bodyPr vert="horz" wrap="square" lIns="91440" tIns="45720" rIns="91440" bIns="45720" anchor="t">
              <a:prstTxWarp prst="textNoShape">
                <a:avLst/>
              </a:prstTxWarp>
              <a:normAutofit fontScale="25000" lnSpcReduction="20000"/>
            </a:bodyPr>
            <a:lstStyle/>
            <a:p>
              <a:pPr marL="0" algn="l"/>
              <a:endParaRPr/>
            </a:p>
          </p:txBody>
        </p:sp>
        <p:sp>
          <p:nvSpPr>
            <p:cNvPr id="55" name="Freeform 55"/>
            <p:cNvSpPr/>
            <p:nvPr/>
          </p:nvSpPr>
          <p:spPr>
            <a:xfrm>
              <a:off x="1581672" y="6177964"/>
              <a:ext cx="1100538" cy="37243"/>
            </a:xfrm>
            <a:custGeom>
              <a:avLst/>
              <a:gdLst/>
              <a:ahLst/>
              <a:cxnLst/>
              <a:rect l="l" t="t" r="r" b="b"/>
              <a:pathLst>
                <a:path w="481" h="16">
                  <a:moveTo>
                    <a:pt x="0" y="0"/>
                  </a:moveTo>
                  <a:cubicBezTo>
                    <a:pt x="6" y="9"/>
                    <a:pt x="17" y="16"/>
                    <a:pt x="30" y="16"/>
                  </a:cubicBezTo>
                  <a:cubicBezTo>
                    <a:pt x="458" y="16"/>
                    <a:pt x="458" y="16"/>
                    <a:pt x="458" y="16"/>
                  </a:cubicBezTo>
                  <a:cubicBezTo>
                    <a:pt x="468" y="16"/>
                    <a:pt x="477" y="9"/>
                    <a:pt x="481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191915"/>
            </a:solidFill>
          </p:spPr>
          <p:txBody>
            <a:bodyPr vert="horz" wrap="square" lIns="91440" tIns="45720" rIns="91440" bIns="45720" anchor="t">
              <a:prstTxWarp prst="textNoShape">
                <a:avLst/>
              </a:prstTxWarp>
              <a:normAutofit fontScale="25000" lnSpcReduction="20000"/>
            </a:bodyPr>
            <a:lstStyle/>
            <a:p>
              <a:pPr marL="0" algn="l"/>
              <a:endParaRPr/>
            </a:p>
          </p:txBody>
        </p:sp>
        <p:sp>
          <p:nvSpPr>
            <p:cNvPr id="56" name="Freeform 56"/>
            <p:cNvSpPr/>
            <p:nvPr/>
          </p:nvSpPr>
          <p:spPr>
            <a:xfrm>
              <a:off x="1604018" y="5978712"/>
              <a:ext cx="210425" cy="199252"/>
            </a:xfrm>
            <a:custGeom>
              <a:avLst/>
              <a:gdLst/>
              <a:ahLst/>
              <a:cxnLst/>
              <a:rect l="l" t="t" r="r" b="b"/>
              <a:pathLst>
                <a:path w="92" h="87">
                  <a:moveTo>
                    <a:pt x="0" y="0"/>
                  </a:moveTo>
                  <a:cubicBezTo>
                    <a:pt x="4" y="1"/>
                    <a:pt x="7" y="0"/>
                    <a:pt x="10" y="0"/>
                  </a:cubicBezTo>
                  <a:cubicBezTo>
                    <a:pt x="56" y="0"/>
                    <a:pt x="92" y="41"/>
                    <a:pt x="92" y="87"/>
                  </a:cubicBezTo>
                </a:path>
              </a:pathLst>
            </a:custGeom>
            <a:noFill/>
            <a:ln w="7938" cap="flat">
              <a:solidFill>
                <a:srgbClr val="191915"/>
              </a:solidFill>
              <a:prstDash val="solid"/>
            </a:ln>
          </p:spPr>
          <p:txBody>
            <a:bodyPr vert="horz" wrap="square" lIns="91440" tIns="45720" rIns="91440" bIns="45720" anchor="t">
              <a:prstTxWarp prst="textNoShape">
                <a:avLst/>
              </a:prstTxWarp>
              <a:normAutofit fontScale="40000" lnSpcReduction="20000"/>
            </a:bodyPr>
            <a:lstStyle/>
            <a:p>
              <a:pPr marL="0" algn="l"/>
              <a:endParaRPr/>
            </a:p>
          </p:txBody>
        </p:sp>
        <p:sp>
          <p:nvSpPr>
            <p:cNvPr id="57" name="AutoShape 57"/>
            <p:cNvSpPr/>
            <p:nvPr/>
          </p:nvSpPr>
          <p:spPr>
            <a:xfrm flipV="1">
              <a:off x="2468061" y="6068096"/>
              <a:ext cx="26070" cy="111730"/>
            </a:xfrm>
            <a:prstGeom prst="line">
              <a:avLst/>
            </a:prstGeom>
            <a:noFill/>
            <a:ln w="7938" cap="flat">
              <a:solidFill>
                <a:srgbClr val="191915"/>
              </a:solidFill>
              <a:prstDash val="solid"/>
            </a:ln>
          </p:spPr>
          <p:txBody>
            <a:bodyPr vert="horz" wrap="square" lIns="91440" tIns="45720" rIns="91440" bIns="45720" anchor="t">
              <a:prstTxWarp prst="textNoShape">
                <a:avLst/>
              </a:prstTxWarp>
              <a:normAutofit fontScale="25000" lnSpcReduction="20000"/>
            </a:bodyPr>
            <a:lstStyle/>
            <a:p>
              <a:pPr marL="0" algn="l"/>
              <a:endParaRPr/>
            </a:p>
          </p:txBody>
        </p:sp>
        <p:sp>
          <p:nvSpPr>
            <p:cNvPr id="58" name="AutoShape 58"/>
            <p:cNvSpPr/>
            <p:nvPr/>
          </p:nvSpPr>
          <p:spPr>
            <a:xfrm flipV="1">
              <a:off x="2415921" y="6053198"/>
              <a:ext cx="9311" cy="35382"/>
            </a:xfrm>
            <a:prstGeom prst="line">
              <a:avLst/>
            </a:prstGeom>
            <a:noFill/>
            <a:ln w="7938" cap="flat">
              <a:solidFill>
                <a:srgbClr val="191915"/>
              </a:solidFill>
              <a:prstDash val="solid"/>
            </a:ln>
          </p:spPr>
          <p:txBody>
            <a:bodyPr vert="horz" wrap="square" lIns="91440" tIns="45720" rIns="91440" bIns="45720" anchor="t">
              <a:prstTxWarp prst="textNoShape">
                <a:avLst/>
              </a:prstTxWarp>
              <a:normAutofit fontScale="25000" lnSpcReduction="20000"/>
            </a:bodyPr>
            <a:lstStyle/>
            <a:p>
              <a:pPr marL="0" algn="l"/>
              <a:endParaRPr/>
            </a:p>
          </p:txBody>
        </p:sp>
        <p:sp>
          <p:nvSpPr>
            <p:cNvPr id="59" name="AutoShape 59"/>
            <p:cNvSpPr/>
            <p:nvPr/>
          </p:nvSpPr>
          <p:spPr>
            <a:xfrm flipV="1">
              <a:off x="2391712" y="6047612"/>
              <a:ext cx="9311" cy="37243"/>
            </a:xfrm>
            <a:prstGeom prst="line">
              <a:avLst/>
            </a:prstGeom>
            <a:noFill/>
            <a:ln w="7938" cap="flat">
              <a:solidFill>
                <a:srgbClr val="191915"/>
              </a:solidFill>
              <a:prstDash val="solid"/>
            </a:ln>
          </p:spPr>
          <p:txBody>
            <a:bodyPr vert="horz" wrap="square" lIns="91440" tIns="45720" rIns="91440" bIns="45720" anchor="t">
              <a:prstTxWarp prst="textNoShape">
                <a:avLst/>
              </a:prstTxWarp>
              <a:normAutofit fontScale="25000" lnSpcReduction="20000"/>
            </a:bodyPr>
            <a:lstStyle/>
            <a:p>
              <a:pPr marL="0" algn="l"/>
              <a:endParaRPr/>
            </a:p>
          </p:txBody>
        </p:sp>
        <p:sp>
          <p:nvSpPr>
            <p:cNvPr id="60" name="AutoShape 60"/>
            <p:cNvSpPr/>
            <p:nvPr/>
          </p:nvSpPr>
          <p:spPr>
            <a:xfrm flipV="1">
              <a:off x="2363780" y="6040164"/>
              <a:ext cx="9311" cy="37243"/>
            </a:xfrm>
            <a:prstGeom prst="line">
              <a:avLst/>
            </a:prstGeom>
            <a:noFill/>
            <a:ln w="7938" cap="flat">
              <a:solidFill>
                <a:srgbClr val="191915"/>
              </a:solidFill>
              <a:prstDash val="solid"/>
            </a:ln>
          </p:spPr>
          <p:txBody>
            <a:bodyPr vert="horz" wrap="square" lIns="91440" tIns="45720" rIns="91440" bIns="45720" anchor="t">
              <a:prstTxWarp prst="textNoShape">
                <a:avLst/>
              </a:prstTxWarp>
              <a:normAutofit fontScale="25000" lnSpcReduction="20000"/>
            </a:bodyPr>
            <a:lstStyle/>
            <a:p>
              <a:pPr marL="0" algn="l"/>
              <a:endParaRPr/>
            </a:p>
          </p:txBody>
        </p:sp>
        <p:sp>
          <p:nvSpPr>
            <p:cNvPr id="61" name="Freeform 61"/>
            <p:cNvSpPr/>
            <p:nvPr/>
          </p:nvSpPr>
          <p:spPr>
            <a:xfrm>
              <a:off x="1525807" y="3284164"/>
              <a:ext cx="1281168" cy="2631236"/>
            </a:xfrm>
            <a:custGeom>
              <a:avLst/>
              <a:gdLst/>
              <a:ahLst/>
              <a:cxnLst/>
              <a:rect l="l" t="t" r="r" b="b"/>
              <a:pathLst>
                <a:path w="560" h="1151">
                  <a:moveTo>
                    <a:pt x="139" y="92"/>
                  </a:moveTo>
                  <a:cubicBezTo>
                    <a:pt x="139" y="92"/>
                    <a:pt x="135" y="194"/>
                    <a:pt x="158" y="264"/>
                  </a:cubicBezTo>
                  <a:cubicBezTo>
                    <a:pt x="181" y="334"/>
                    <a:pt x="285" y="555"/>
                    <a:pt x="282" y="564"/>
                  </a:cubicBezTo>
                  <a:cubicBezTo>
                    <a:pt x="278" y="573"/>
                    <a:pt x="0" y="1151"/>
                    <a:pt x="0" y="1151"/>
                  </a:cubicBezTo>
                  <a:cubicBezTo>
                    <a:pt x="348" y="1151"/>
                    <a:pt x="348" y="1151"/>
                    <a:pt x="348" y="1151"/>
                  </a:cubicBezTo>
                  <a:cubicBezTo>
                    <a:pt x="348" y="1151"/>
                    <a:pt x="560" y="629"/>
                    <a:pt x="548" y="538"/>
                  </a:cubicBezTo>
                  <a:cubicBezTo>
                    <a:pt x="536" y="447"/>
                    <a:pt x="495" y="0"/>
                    <a:pt x="495" y="0"/>
                  </a:cubicBezTo>
                  <a:lnTo>
                    <a:pt x="139" y="92"/>
                  </a:lnTo>
                  <a:close/>
                </a:path>
              </a:pathLst>
            </a:custGeom>
            <a:solidFill>
              <a:srgbClr val="74CFDE"/>
            </a:solidFill>
          </p:spPr>
          <p:txBody>
            <a:bodyPr vert="horz" wrap="square" lIns="91440" tIns="45720" rIns="91440" bIns="45720" anchor="t">
              <a:prstTxWarp prst="textNoShape">
                <a:avLst/>
              </a:prstTxWarp>
              <a:normAutofit/>
            </a:bodyPr>
            <a:lstStyle/>
            <a:p>
              <a:pPr marL="0" algn="l"/>
              <a:endParaRPr/>
            </a:p>
          </p:txBody>
        </p:sp>
        <p:sp>
          <p:nvSpPr>
            <p:cNvPr id="62" name="Freeform 62"/>
            <p:cNvSpPr/>
            <p:nvPr/>
          </p:nvSpPr>
          <p:spPr>
            <a:xfrm>
              <a:off x="1860997" y="2153831"/>
              <a:ext cx="1005568" cy="849146"/>
            </a:xfrm>
            <a:custGeom>
              <a:avLst/>
              <a:gdLst/>
              <a:ahLst/>
              <a:cxnLst/>
              <a:rect l="l" t="t" r="r" b="b"/>
              <a:pathLst>
                <a:path w="440" h="371">
                  <a:moveTo>
                    <a:pt x="364" y="0"/>
                  </a:moveTo>
                  <a:cubicBezTo>
                    <a:pt x="364" y="0"/>
                    <a:pt x="423" y="50"/>
                    <a:pt x="440" y="225"/>
                  </a:cubicBezTo>
                  <a:cubicBezTo>
                    <a:pt x="440" y="225"/>
                    <a:pt x="50" y="371"/>
                    <a:pt x="23" y="225"/>
                  </a:cubicBezTo>
                  <a:cubicBezTo>
                    <a:pt x="0" y="97"/>
                    <a:pt x="364" y="0"/>
                    <a:pt x="364" y="0"/>
                  </a:cubicBezTo>
                  <a:close/>
                </a:path>
              </a:pathLst>
            </a:custGeom>
            <a:solidFill>
              <a:srgbClr val="FF8C9E"/>
            </a:solidFill>
          </p:spPr>
          <p:txBody>
            <a:bodyPr vert="horz" wrap="square" lIns="91440" tIns="45720" rIns="91440" bIns="45720" anchor="t">
              <a:prstTxWarp prst="textNoShape">
                <a:avLst/>
              </a:prstTxWarp>
              <a:normAutofit/>
            </a:bodyPr>
            <a:lstStyle/>
            <a:p>
              <a:pPr marL="0" algn="l"/>
              <a:endParaRPr/>
            </a:p>
          </p:txBody>
        </p:sp>
        <p:sp>
          <p:nvSpPr>
            <p:cNvPr id="63" name="Freeform 63"/>
            <p:cNvSpPr/>
            <p:nvPr/>
          </p:nvSpPr>
          <p:spPr>
            <a:xfrm>
              <a:off x="2572342" y="2183625"/>
              <a:ext cx="193665" cy="526992"/>
            </a:xfrm>
            <a:custGeom>
              <a:avLst/>
              <a:gdLst/>
              <a:ahLst/>
              <a:cxnLst/>
              <a:rect l="l" t="t" r="r" b="b"/>
              <a:pathLst>
                <a:path w="85" h="230">
                  <a:moveTo>
                    <a:pt x="0" y="3"/>
                  </a:moveTo>
                  <a:cubicBezTo>
                    <a:pt x="51" y="81"/>
                    <a:pt x="70" y="182"/>
                    <a:pt x="77" y="230"/>
                  </a:cubicBezTo>
                  <a:cubicBezTo>
                    <a:pt x="79" y="229"/>
                    <a:pt x="82" y="228"/>
                    <a:pt x="85" y="227"/>
                  </a:cubicBezTo>
                  <a:cubicBezTo>
                    <a:pt x="65" y="91"/>
                    <a:pt x="28" y="25"/>
                    <a:pt x="10" y="0"/>
                  </a:cubicBezTo>
                  <a:cubicBezTo>
                    <a:pt x="6" y="1"/>
                    <a:pt x="3" y="2"/>
                    <a:pt x="0" y="3"/>
                  </a:cubicBezTo>
                  <a:close/>
                </a:path>
              </a:pathLst>
            </a:custGeom>
            <a:solidFill>
              <a:srgbClr val="231F20"/>
            </a:solidFill>
          </p:spPr>
          <p:txBody>
            <a:bodyPr vert="horz" wrap="square" lIns="91440" tIns="45720" rIns="91440" bIns="45720" anchor="t">
              <a:prstTxWarp prst="textNoShape">
                <a:avLst/>
              </a:prstTxWarp>
              <a:normAutofit/>
            </a:bodyPr>
            <a:lstStyle/>
            <a:p>
              <a:pPr marL="0" algn="l"/>
              <a:endParaRPr/>
            </a:p>
          </p:txBody>
        </p:sp>
        <p:sp>
          <p:nvSpPr>
            <p:cNvPr id="64" name="AutoShape 64"/>
            <p:cNvSpPr/>
            <p:nvPr/>
          </p:nvSpPr>
          <p:spPr>
            <a:xfrm>
              <a:off x="3903788" y="1507661"/>
              <a:ext cx="3724" cy="5587"/>
            </a:xfrm>
            <a:prstGeom prst="ellipse">
              <a:avLst/>
            </a:prstGeom>
            <a:solidFill>
              <a:srgbClr val="74CFDE"/>
            </a:solidFill>
          </p:spPr>
          <p:txBody>
            <a:bodyPr vert="horz" wrap="square" lIns="91440" tIns="45720" rIns="91440" bIns="45720" anchor="t">
              <a:prstTxWarp prst="textNoShape">
                <a:avLst/>
              </a:prstTxWarp>
              <a:normAutofit fontScale="25000" lnSpcReduction="20000"/>
            </a:bodyPr>
            <a:lstStyle/>
            <a:p>
              <a:pPr marL="0" algn="l"/>
              <a:endParaRPr/>
            </a:p>
          </p:txBody>
        </p:sp>
        <p:sp>
          <p:nvSpPr>
            <p:cNvPr id="65" name="AutoShape 65"/>
            <p:cNvSpPr/>
            <p:nvPr/>
          </p:nvSpPr>
          <p:spPr>
            <a:xfrm>
              <a:off x="1581672" y="5798083"/>
              <a:ext cx="785832" cy="0"/>
            </a:xfrm>
            <a:prstGeom prst="line">
              <a:avLst/>
            </a:prstGeom>
            <a:noFill/>
            <a:ln w="7938" cap="rnd">
              <a:solidFill>
                <a:srgbClr val="231F20"/>
              </a:solidFill>
              <a:prstDash val="solid"/>
            </a:ln>
          </p:spPr>
          <p:txBody>
            <a:bodyPr vert="horz" wrap="square" lIns="91440" tIns="45720" rIns="91440" bIns="45720" anchor="t">
              <a:prstTxWarp prst="textNoShape">
                <a:avLst/>
              </a:prstTxWarp>
              <a:normAutofit fontScale="25000" lnSpcReduction="20000"/>
            </a:bodyPr>
            <a:lstStyle/>
            <a:p>
              <a:pPr marL="0" algn="l"/>
              <a:endParaRPr/>
            </a:p>
          </p:txBody>
        </p:sp>
        <p:sp>
          <p:nvSpPr>
            <p:cNvPr id="66" name="AutoShape 66"/>
            <p:cNvSpPr/>
            <p:nvPr/>
          </p:nvSpPr>
          <p:spPr>
            <a:xfrm flipV="1">
              <a:off x="3211063" y="5315782"/>
              <a:ext cx="607065" cy="500922"/>
            </a:xfrm>
            <a:prstGeom prst="line">
              <a:avLst/>
            </a:prstGeom>
            <a:noFill/>
            <a:ln w="7938" cap="rnd">
              <a:solidFill>
                <a:srgbClr val="231F20"/>
              </a:solidFill>
              <a:prstDash val="solid"/>
            </a:ln>
          </p:spPr>
          <p:txBody>
            <a:bodyPr vert="horz" wrap="square" lIns="91440" tIns="45720" rIns="91440" bIns="45720" anchor="t">
              <a:prstTxWarp prst="textNoShape">
                <a:avLst/>
              </a:prstTxWarp>
              <a:normAutofit fontScale="25000" lnSpcReduction="20000"/>
            </a:bodyPr>
            <a:lstStyle/>
            <a:p>
              <a:pPr marL="0" algn="l"/>
              <a:endParaRPr/>
            </a:p>
          </p:txBody>
        </p:sp>
        <p:sp>
          <p:nvSpPr>
            <p:cNvPr id="67" name="Freeform 67"/>
            <p:cNvSpPr/>
            <p:nvPr/>
          </p:nvSpPr>
          <p:spPr>
            <a:xfrm>
              <a:off x="2350745" y="3338166"/>
              <a:ext cx="162009" cy="268151"/>
            </a:xfrm>
            <a:custGeom>
              <a:avLst/>
              <a:gdLst/>
              <a:ahLst/>
              <a:cxnLst/>
              <a:rect l="l" t="t" r="r" b="b"/>
              <a:pathLst>
                <a:path w="71" h="117">
                  <a:moveTo>
                    <a:pt x="45" y="0"/>
                  </a:moveTo>
                  <a:cubicBezTo>
                    <a:pt x="45" y="0"/>
                    <a:pt x="71" y="87"/>
                    <a:pt x="0" y="117"/>
                  </a:cubicBezTo>
                </a:path>
              </a:pathLst>
            </a:custGeom>
            <a:noFill/>
            <a:ln w="7938" cap="rnd">
              <a:solidFill>
                <a:srgbClr val="231F20"/>
              </a:solidFill>
              <a:prstDash val="solid"/>
            </a:ln>
          </p:spPr>
          <p:txBody>
            <a:bodyPr vert="horz" wrap="square" lIns="91440" tIns="45720" rIns="91440" bIns="45720" anchor="t">
              <a:prstTxWarp prst="textNoShape">
                <a:avLst/>
              </a:prstTxWarp>
              <a:normAutofit fontScale="77500" lnSpcReduction="20000"/>
            </a:bodyPr>
            <a:lstStyle/>
            <a:p>
              <a:pPr marL="0" algn="l"/>
              <a:endParaRPr/>
            </a:p>
          </p:txBody>
        </p:sp>
        <p:sp>
          <p:nvSpPr>
            <p:cNvPr id="68" name="Freeform 68"/>
            <p:cNvSpPr/>
            <p:nvPr/>
          </p:nvSpPr>
          <p:spPr>
            <a:xfrm>
              <a:off x="1913137" y="3377272"/>
              <a:ext cx="653620" cy="2420811"/>
            </a:xfrm>
            <a:custGeom>
              <a:avLst/>
              <a:gdLst/>
              <a:ahLst/>
              <a:cxnLst/>
              <a:rect l="l" t="t" r="r" b="b"/>
              <a:pathLst>
                <a:path w="286" h="1059">
                  <a:moveTo>
                    <a:pt x="165" y="0"/>
                  </a:moveTo>
                  <a:cubicBezTo>
                    <a:pt x="165" y="0"/>
                    <a:pt x="286" y="478"/>
                    <a:pt x="271" y="569"/>
                  </a:cubicBezTo>
                  <a:cubicBezTo>
                    <a:pt x="256" y="660"/>
                    <a:pt x="58" y="1059"/>
                    <a:pt x="58" y="1059"/>
                  </a:cubicBezTo>
                  <a:cubicBezTo>
                    <a:pt x="0" y="1059"/>
                    <a:pt x="0" y="1059"/>
                    <a:pt x="0" y="1059"/>
                  </a:cubicBezTo>
                  <a:cubicBezTo>
                    <a:pt x="0" y="1059"/>
                    <a:pt x="214" y="664"/>
                    <a:pt x="220" y="567"/>
                  </a:cubicBezTo>
                  <a:cubicBezTo>
                    <a:pt x="226" y="470"/>
                    <a:pt x="118" y="13"/>
                    <a:pt x="118" y="13"/>
                  </a:cubicBezTo>
                </a:path>
              </a:pathLst>
            </a:custGeom>
            <a:noFill/>
            <a:ln w="7938" cap="rnd">
              <a:solidFill>
                <a:srgbClr val="231F20"/>
              </a:solidFill>
              <a:prstDash val="solid"/>
            </a:ln>
          </p:spPr>
          <p:txBody>
            <a:bodyPr vert="horz" wrap="square" lIns="91440" tIns="45720" rIns="91440" bIns="45720" anchor="t">
              <a:prstTxWarp prst="textNoShape">
                <a:avLst/>
              </a:prstTxWarp>
              <a:normAutofit/>
            </a:bodyPr>
            <a:lstStyle/>
            <a:p>
              <a:pPr marL="0" algn="l"/>
              <a:endParaRPr/>
            </a:p>
          </p:txBody>
        </p:sp>
      </p:grpSp>
      <p:sp>
        <p:nvSpPr>
          <p:cNvPr id="69" name="AutoShape 69"/>
          <p:cNvSpPr/>
          <p:nvPr/>
        </p:nvSpPr>
        <p:spPr>
          <a:xfrm>
            <a:off x="3607104" y="1085256"/>
            <a:ext cx="8249609" cy="1728000"/>
          </a:xfrm>
          <a:prstGeom prst="parallelogram">
            <a:avLst/>
          </a:prstGeom>
          <a:solidFill>
            <a:schemeClr val="accent1"/>
          </a:solidFill>
          <a:ln cap="flat">
            <a:prstDash val="solid"/>
          </a:ln>
        </p:spPr>
        <p:txBody>
          <a:bodyPr vert="horz" lIns="91440" tIns="45720" rIns="91440" bIns="45720" anchor="ctr">
            <a:normAutofit/>
          </a:bodyPr>
          <a:lstStyle/>
          <a:p>
            <a:pPr marL="0" algn="l"/>
            <a:endParaRPr/>
          </a:p>
        </p:txBody>
      </p:sp>
      <p:sp>
        <p:nvSpPr>
          <p:cNvPr id="70" name="AutoShape 70"/>
          <p:cNvSpPr/>
          <p:nvPr/>
        </p:nvSpPr>
        <p:spPr>
          <a:xfrm>
            <a:off x="4049405" y="1540706"/>
            <a:ext cx="7379005" cy="624786"/>
          </a:xfrm>
          <a:prstGeom prst="rect">
            <a:avLst/>
          </a:prstGeom>
          <a:noFill/>
          <a:ln cap="flat" cmpd="sng">
            <a:prstDash val="solid"/>
          </a:ln>
        </p:spPr>
        <p:txBody>
          <a:bodyPr vert="horz" wrap="square" lIns="91440" tIns="45720" rIns="91440" bIns="45720" anchor="t">
            <a:spAutoFit/>
          </a:bodyPr>
          <a:lstStyle/>
          <a:p>
            <a:pPr marL="0" algn="l">
              <a:lnSpc>
                <a:spcPct val="130000"/>
              </a:lnSpc>
            </a:pPr>
            <a:r>
              <a:rPr lang="zh-CN" altLang="en-US" sz="1400" b="0" i="0" u="none" baseline="0">
                <a:solidFill>
                  <a:srgbClr val="FFFFFF"/>
                </a:solidFill>
                <a:latin typeface="微软雅黑"/>
                <a:ea typeface="微软雅黑"/>
              </a:rPr>
              <a:t>Tetapkan protokol komunikasi yang jelas untuk memastikan konsistensi dan efisiensi.</a:t>
            </a:r>
          </a:p>
        </p:txBody>
      </p:sp>
      <p:sp>
        <p:nvSpPr>
          <p:cNvPr id="71" name="AutoShape 71"/>
          <p:cNvSpPr/>
          <p:nvPr/>
        </p:nvSpPr>
        <p:spPr>
          <a:xfrm>
            <a:off x="3607104" y="2935922"/>
            <a:ext cx="8249609" cy="1728000"/>
          </a:xfrm>
          <a:prstGeom prst="parallelogram">
            <a:avLst/>
          </a:prstGeom>
          <a:solidFill>
            <a:srgbClr val="778495">
              <a:alpha val="15000"/>
            </a:srgbClr>
          </a:solidFill>
          <a:ln cap="flat">
            <a:prstDash val="solid"/>
          </a:ln>
        </p:spPr>
        <p:txBody>
          <a:bodyPr vert="horz" lIns="91440" tIns="45720" rIns="91440" bIns="45720" anchor="ctr">
            <a:normAutofit/>
          </a:bodyPr>
          <a:lstStyle/>
          <a:p>
            <a:pPr marL="0" algn="l"/>
            <a:endParaRPr/>
          </a:p>
        </p:txBody>
      </p:sp>
      <p:sp>
        <p:nvSpPr>
          <p:cNvPr id="72" name="AutoShape 72"/>
          <p:cNvSpPr/>
          <p:nvPr/>
        </p:nvSpPr>
        <p:spPr>
          <a:xfrm>
            <a:off x="4052859" y="3394606"/>
            <a:ext cx="7356681" cy="624786"/>
          </a:xfrm>
          <a:prstGeom prst="rect">
            <a:avLst/>
          </a:prstGeom>
          <a:noFill/>
          <a:ln cap="flat" cmpd="sng">
            <a:prstDash val="solid"/>
          </a:ln>
        </p:spPr>
        <p:txBody>
          <a:bodyPr vert="horz" wrap="square" lIns="91440" tIns="45720" rIns="91440" bIns="45720" anchor="t">
            <a:spAutoFit/>
          </a:bodyPr>
          <a:lstStyle/>
          <a:p>
            <a:pPr marL="0" algn="l">
              <a:lnSpc>
                <a:spcPct val="130000"/>
              </a:lnSpc>
            </a:pPr>
            <a:r>
              <a:rPr lang="zh-CN" altLang="en-US" sz="1400" b="0" i="0" u="none" baseline="0">
                <a:solidFill>
                  <a:srgbClr val="2F2F2F"/>
                </a:solidFill>
                <a:latin typeface="微软雅黑"/>
                <a:ea typeface="微软雅黑"/>
              </a:rPr>
              <a:t>Definisikan tanggung jawab masing-masing anggota tim untuk menghindari kebingungan dan memastikan akuntabilitas.</a:t>
            </a:r>
          </a:p>
        </p:txBody>
      </p:sp>
      <p:sp>
        <p:nvSpPr>
          <p:cNvPr id="73" name="AutoShape 73"/>
          <p:cNvSpPr/>
          <p:nvPr/>
        </p:nvSpPr>
        <p:spPr>
          <a:xfrm>
            <a:off x="3607105" y="4784034"/>
            <a:ext cx="8284376" cy="1728000"/>
          </a:xfrm>
          <a:prstGeom prst="parallelogram">
            <a:avLst/>
          </a:prstGeom>
          <a:solidFill>
            <a:srgbClr val="778495">
              <a:alpha val="15000"/>
            </a:srgbClr>
          </a:solidFill>
          <a:ln cap="flat">
            <a:prstDash val="solid"/>
          </a:ln>
        </p:spPr>
        <p:txBody>
          <a:bodyPr vert="horz" lIns="91440" tIns="45720" rIns="91440" bIns="45720" anchor="ctr">
            <a:normAutofit/>
          </a:bodyPr>
          <a:lstStyle/>
          <a:p>
            <a:pPr marL="0" algn="l"/>
            <a:endParaRPr/>
          </a:p>
        </p:txBody>
      </p:sp>
      <p:sp>
        <p:nvSpPr>
          <p:cNvPr id="74" name="AutoShape 74"/>
          <p:cNvSpPr/>
          <p:nvPr/>
        </p:nvSpPr>
        <p:spPr>
          <a:xfrm>
            <a:off x="4049404" y="5219669"/>
            <a:ext cx="7379004" cy="624786"/>
          </a:xfrm>
          <a:prstGeom prst="rect">
            <a:avLst/>
          </a:prstGeom>
          <a:noFill/>
          <a:ln cap="flat" cmpd="sng">
            <a:prstDash val="solid"/>
          </a:ln>
        </p:spPr>
        <p:txBody>
          <a:bodyPr vert="horz" wrap="square" lIns="91440" tIns="45720" rIns="91440" bIns="45720" anchor="t">
            <a:spAutoFit/>
          </a:bodyPr>
          <a:lstStyle/>
          <a:p>
            <a:pPr marL="0" algn="l">
              <a:lnSpc>
                <a:spcPct val="130000"/>
              </a:lnSpc>
            </a:pPr>
            <a:r>
              <a:rPr lang="zh-CN" altLang="en-US" sz="1400" b="0" i="0" u="none" baseline="0">
                <a:solidFill>
                  <a:srgbClr val="2F2F2F"/>
                </a:solidFill>
                <a:latin typeface="微软雅黑"/>
                <a:ea typeface="微软雅黑"/>
              </a:rPr>
              <a:t>Buat jadwal yang jelas untuk pertemuan dan tenggat waktu.</a:t>
            </a:r>
          </a:p>
        </p:txBody>
      </p:sp>
      <p:sp>
        <p:nvSpPr>
          <p:cNvPr id="75" name="AutoShape 75"/>
          <p:cNvSpPr/>
          <p:nvPr/>
        </p:nvSpPr>
        <p:spPr>
          <a:xfrm>
            <a:off x="4030536" y="4844532"/>
            <a:ext cx="7379004" cy="464331"/>
          </a:xfrm>
          <a:prstGeom prst="rect">
            <a:avLst/>
          </a:prstGeom>
          <a:noFill/>
          <a:ln cap="flat" cmpd="sng">
            <a:prstDash val="solid"/>
          </a:ln>
        </p:spPr>
        <p:txBody>
          <a:bodyPr vert="horz" wrap="square" lIns="108000" tIns="108000" rIns="108000" bIns="108000" anchor="b">
            <a:spAutoFit/>
          </a:bodyPr>
          <a:lstStyle/>
          <a:p>
            <a:pPr marL="0" algn="l"/>
            <a:r>
              <a:rPr lang="zh-CN" altLang="en-US" sz="1600" b="1" i="0" u="none" baseline="0">
                <a:solidFill>
                  <a:srgbClr val="2F2F2F"/>
                </a:solidFill>
                <a:latin typeface="微软雅黑"/>
                <a:ea typeface="微软雅黑"/>
              </a:rPr>
              <a:t>Jadwal</a:t>
            </a:r>
          </a:p>
        </p:txBody>
      </p:sp>
      <p:sp>
        <p:nvSpPr>
          <p:cNvPr id="76" name="AutoShape 76"/>
          <p:cNvSpPr/>
          <p:nvPr/>
        </p:nvSpPr>
        <p:spPr>
          <a:xfrm>
            <a:off x="4049404" y="1157031"/>
            <a:ext cx="7379004" cy="464331"/>
          </a:xfrm>
          <a:prstGeom prst="rect">
            <a:avLst/>
          </a:prstGeom>
          <a:noFill/>
          <a:ln cap="flat" cmpd="sng">
            <a:prstDash val="solid"/>
          </a:ln>
        </p:spPr>
        <p:txBody>
          <a:bodyPr vert="horz" wrap="square" lIns="108000" tIns="108000" rIns="108000" bIns="108000" anchor="b">
            <a:spAutoFit/>
          </a:bodyPr>
          <a:lstStyle/>
          <a:p>
            <a:pPr marL="0" algn="l"/>
            <a:r>
              <a:rPr lang="zh-CN" altLang="en-US" sz="1600" b="1" i="0" u="none" baseline="0">
                <a:solidFill>
                  <a:srgbClr val="FFFFFF"/>
                </a:solidFill>
                <a:latin typeface="微软雅黑"/>
                <a:ea typeface="微软雅黑"/>
              </a:rPr>
              <a:t>Protokol Komunikasi</a:t>
            </a:r>
          </a:p>
        </p:txBody>
      </p:sp>
      <p:sp>
        <p:nvSpPr>
          <p:cNvPr id="77" name="AutoShape 77"/>
          <p:cNvSpPr/>
          <p:nvPr/>
        </p:nvSpPr>
        <p:spPr>
          <a:xfrm>
            <a:off x="4052859" y="3014971"/>
            <a:ext cx="7356681" cy="464331"/>
          </a:xfrm>
          <a:prstGeom prst="rect">
            <a:avLst/>
          </a:prstGeom>
          <a:noFill/>
          <a:ln cap="flat" cmpd="sng">
            <a:prstDash val="solid"/>
          </a:ln>
        </p:spPr>
        <p:txBody>
          <a:bodyPr vert="horz" wrap="square" lIns="108000" tIns="108000" rIns="108000" bIns="108000" anchor="b">
            <a:spAutoFit/>
          </a:bodyPr>
          <a:lstStyle/>
          <a:p>
            <a:pPr marL="0" algn="l"/>
            <a:r>
              <a:rPr lang="zh-CN" altLang="en-US" sz="1600" b="1" i="0" u="none" baseline="0">
                <a:solidFill>
                  <a:srgbClr val="2F2F2F"/>
                </a:solidFill>
                <a:latin typeface="微软雅黑"/>
                <a:ea typeface="微软雅黑"/>
              </a:rPr>
              <a:t>Tanggung Jawab</a:t>
            </a:r>
          </a:p>
        </p:txBody>
      </p:sp>
    </p:spTree>
  </p:cSld>
  <p:clrMapOvr>
    <a:masterClrMapping/>
  </p:clrMapOvr>
  <p:transition spd="slow">
    <p:cover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800" decel="100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5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  <p:animMotion origin="layout" path="M -0.46736 0.92887 C -0.37517 0.88508  -0.02552 0.75279  0.0908 0.66613  C  0.20747 0.57948  0.21649 0.50394  0.23177 0.40825  C 0.24705 0.31256 0.22118 0.15964   0.18264 0.09152  C 0.1441 0.02341  0.03802 0.0  0.0 0.0  " pathEditMode="relative" ptsTypes="">
                                      <p:cBhvr>
                                        <p:cTn id="16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Scale>
                                      <p:cBhvr>
                                        <p:cTn id="1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7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1" dur="2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2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2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7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6" dur="20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20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" dur="2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3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3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8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8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CF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/>
          <p:cNvSpPr>
            <a:spLocks noGrp="1"/>
          </p:cNvSpPr>
          <p:nvPr>
            <p:ph type="title"/>
          </p:nvPr>
        </p:nvSpPr>
        <p:spPr>
          <a:xfrm>
            <a:off x="660400" y="0"/>
            <a:ext cx="10858500" cy="1028700"/>
          </a:xfrm>
        </p:spPr>
        <p:txBody>
          <a:bodyPr vert="horz" lIns="91440" tIns="45720" rIns="91440" bIns="45720" anchor="b">
            <a:normAutofit/>
          </a:bodyPr>
          <a:lstStyle/>
          <a:p>
            <a:pPr algn="l">
              <a:lnSpc>
                <a:spcPct val="90000"/>
              </a:lnSpc>
              <a:spcBef>
                <a:spcPct val="0"/>
              </a:spcBef>
            </a:pPr>
            <a:r>
              <a:rPr lang="zh-CN" altLang="en-US" sz="2800" b="1" i="0" u="none" baseline="0">
                <a:solidFill>
                  <a:srgbClr val="2F2F2F"/>
                </a:solidFill>
                <a:latin typeface="微软雅黑"/>
                <a:ea typeface="微软雅黑"/>
              </a:rPr>
              <a:t>Menggunakan Alat yang Tepat</a:t>
            </a:r>
          </a:p>
        </p:txBody>
      </p:sp>
      <p:cxnSp>
        <p:nvCxnSpPr>
          <p:cNvPr id="3" name="Connector 3"/>
          <p:cNvCxnSpPr/>
          <p:nvPr/>
        </p:nvCxnSpPr>
        <p:spPr>
          <a:xfrm flipH="1">
            <a:off x="0" y="2698365"/>
            <a:ext cx="12192000" cy="0"/>
          </a:xfrm>
          <a:prstGeom prst="straightConnector1">
            <a:avLst/>
          </a:prstGeom>
          <a:ln w="6350" cap="flat" cmpd="sng">
            <a:solidFill>
              <a:srgbClr val="2F2F2F">
                <a:alpha val="40000"/>
              </a:srgbClr>
            </a:solidFill>
            <a:prstDash val="solid"/>
          </a:ln>
        </p:spPr>
      </p:cxnSp>
      <p:sp>
        <p:nvSpPr>
          <p:cNvPr id="4" name="AutoShape 4"/>
          <p:cNvSpPr/>
          <p:nvPr/>
        </p:nvSpPr>
        <p:spPr>
          <a:xfrm>
            <a:off x="669581" y="1368517"/>
            <a:ext cx="2828709" cy="653658"/>
          </a:xfrm>
          <a:prstGeom prst="roundRect">
            <a:avLst/>
          </a:prstGeom>
          <a:solidFill>
            <a:schemeClr val="accent1"/>
          </a:solidFill>
          <a:ln cap="flat">
            <a:prstDash val="solid"/>
          </a:ln>
        </p:spPr>
        <p:txBody>
          <a:bodyPr vert="horz" lIns="91440" tIns="45720" rIns="91440" bIns="45720" anchor="ctr">
            <a:normAutofit/>
          </a:bodyPr>
          <a:lstStyle/>
          <a:p>
            <a:pPr marL="0" algn="ctr"/>
            <a:r>
              <a:rPr lang="zh-CN" altLang="en-US" sz="1600" b="1" i="0" u="none" baseline="0">
                <a:solidFill>
                  <a:srgbClr val="FFFFFF"/>
                </a:solidFill>
                <a:latin typeface="微软雅黑"/>
                <a:ea typeface="微软雅黑"/>
              </a:rPr>
              <a:t>Evaluasi Kebutuhan</a:t>
            </a:r>
          </a:p>
        </p:txBody>
      </p:sp>
      <p:sp>
        <p:nvSpPr>
          <p:cNvPr id="5" name="AutoShape 5"/>
          <p:cNvSpPr/>
          <p:nvPr/>
        </p:nvSpPr>
        <p:spPr>
          <a:xfrm rot="10800000">
            <a:off x="1324090" y="2017461"/>
            <a:ext cx="218792" cy="165497"/>
          </a:xfrm>
          <a:prstGeom prst="triangle">
            <a:avLst/>
          </a:prstGeom>
          <a:solidFill>
            <a:schemeClr val="accent1"/>
          </a:solidFill>
          <a:ln cap="flat">
            <a:prstDash val="solid"/>
          </a:ln>
        </p:spPr>
        <p:txBody>
          <a:bodyPr vert="horz" lIns="91440" tIns="45720" rIns="91440" bIns="45720" anchor="ctr">
            <a:normAutofit fontScale="25000" lnSpcReduction="20000"/>
          </a:bodyPr>
          <a:lstStyle/>
          <a:p>
            <a:pPr marL="0" algn="l"/>
            <a:endParaRPr/>
          </a:p>
        </p:txBody>
      </p:sp>
      <p:grpSp>
        <p:nvGrpSpPr>
          <p:cNvPr id="6" name="Group 6"/>
          <p:cNvGrpSpPr/>
          <p:nvPr/>
        </p:nvGrpSpPr>
        <p:grpSpPr>
          <a:xfrm>
            <a:off x="1163486" y="2420281"/>
            <a:ext cx="540000" cy="540000"/>
            <a:chOff x="6450587" y="2514019"/>
            <a:chExt cx="540000" cy="540000"/>
          </a:xfrm>
        </p:grpSpPr>
        <p:sp>
          <p:nvSpPr>
            <p:cNvPr id="7" name="TextBox 7"/>
            <p:cNvSpPr txBox="1"/>
            <p:nvPr/>
          </p:nvSpPr>
          <p:spPr>
            <a:xfrm>
              <a:off x="6450587" y="2514019"/>
              <a:ext cx="540000" cy="540000"/>
            </a:xfrm>
            <a:prstGeom prst="roundRect">
              <a:avLst>
                <a:gd name="adj" fmla="val 50000"/>
              </a:avLst>
            </a:prstGeom>
            <a:solidFill>
              <a:schemeClr val="accent1"/>
            </a:solidFill>
            <a:ln cap="flat">
              <a:prstDash val="solid"/>
            </a:ln>
          </p:spPr>
          <p:txBody>
            <a:bodyPr vert="horz" lIns="91440" tIns="45720" rIns="91440" bIns="45720" rtlCol="0" anchor="ctr">
              <a:normAutofit/>
            </a:bodyPr>
            <a:lstStyle/>
            <a:p>
              <a:pPr marL="0" algn="l">
                <a:defRPr/>
              </a:pPr>
              <a:endParaRPr lang="en-US" sz="1100"/>
            </a:p>
          </p:txBody>
        </p:sp>
        <p:sp>
          <p:nvSpPr>
            <p:cNvPr id="8" name="Freeform 8"/>
            <p:cNvSpPr/>
            <p:nvPr/>
          </p:nvSpPr>
          <p:spPr>
            <a:xfrm>
              <a:off x="6570267" y="2658876"/>
              <a:ext cx="300640" cy="250286"/>
            </a:xfrm>
            <a:custGeom>
              <a:avLst/>
              <a:gdLst/>
              <a:ahLst/>
              <a:cxnLst/>
              <a:rect l="l" t="t" r="r" b="b"/>
              <a:pathLst>
                <a:path w="526297" h="438150">
                  <a:moveTo>
                    <a:pt x="483573" y="133971"/>
                  </a:moveTo>
                  <a:cubicBezTo>
                    <a:pt x="507957" y="133971"/>
                    <a:pt x="527674" y="153688"/>
                    <a:pt x="527674" y="178072"/>
                  </a:cubicBezTo>
                  <a:cubicBezTo>
                    <a:pt x="527674" y="179215"/>
                    <a:pt x="527674" y="180358"/>
                    <a:pt x="527579" y="181501"/>
                  </a:cubicBezTo>
                  <a:lnTo>
                    <a:pt x="514244" y="355237"/>
                  </a:lnTo>
                  <a:cubicBezTo>
                    <a:pt x="513101" y="370096"/>
                    <a:pt x="500718" y="381621"/>
                    <a:pt x="485764" y="381621"/>
                  </a:cubicBezTo>
                  <a:lnTo>
                    <a:pt x="454998" y="381621"/>
                  </a:lnTo>
                  <a:lnTo>
                    <a:pt x="454998" y="438771"/>
                  </a:lnTo>
                  <a:lnTo>
                    <a:pt x="435948" y="438771"/>
                  </a:lnTo>
                  <a:lnTo>
                    <a:pt x="435948" y="381621"/>
                  </a:lnTo>
                  <a:lnTo>
                    <a:pt x="93048" y="381621"/>
                  </a:lnTo>
                  <a:lnTo>
                    <a:pt x="93048" y="438771"/>
                  </a:lnTo>
                  <a:lnTo>
                    <a:pt x="73998" y="438771"/>
                  </a:lnTo>
                  <a:lnTo>
                    <a:pt x="73998" y="381621"/>
                  </a:lnTo>
                  <a:lnTo>
                    <a:pt x="43328" y="381621"/>
                  </a:lnTo>
                  <a:cubicBezTo>
                    <a:pt x="28373" y="381621"/>
                    <a:pt x="15991" y="370096"/>
                    <a:pt x="14848" y="355237"/>
                  </a:cubicBezTo>
                  <a:lnTo>
                    <a:pt x="1513" y="181501"/>
                  </a:lnTo>
                  <a:cubicBezTo>
                    <a:pt x="-392" y="157212"/>
                    <a:pt x="17801" y="135971"/>
                    <a:pt x="42089" y="134162"/>
                  </a:cubicBezTo>
                  <a:cubicBezTo>
                    <a:pt x="43232" y="134066"/>
                    <a:pt x="44375" y="134066"/>
                    <a:pt x="45518" y="134066"/>
                  </a:cubicBezTo>
                  <a:cubicBezTo>
                    <a:pt x="73141" y="134066"/>
                    <a:pt x="96858" y="153688"/>
                    <a:pt x="101906" y="180834"/>
                  </a:cubicBezTo>
                  <a:lnTo>
                    <a:pt x="121623" y="286371"/>
                  </a:lnTo>
                  <a:lnTo>
                    <a:pt x="407373" y="286371"/>
                  </a:lnTo>
                  <a:lnTo>
                    <a:pt x="427185" y="180739"/>
                  </a:lnTo>
                  <a:cubicBezTo>
                    <a:pt x="432233" y="153592"/>
                    <a:pt x="455951" y="133971"/>
                    <a:pt x="483573" y="133971"/>
                  </a:cubicBezTo>
                  <a:close/>
                  <a:moveTo>
                    <a:pt x="416898" y="621"/>
                  </a:moveTo>
                  <a:cubicBezTo>
                    <a:pt x="453760" y="621"/>
                    <a:pt x="483573" y="30434"/>
                    <a:pt x="483573" y="67296"/>
                  </a:cubicBezTo>
                  <a:lnTo>
                    <a:pt x="483573" y="115397"/>
                  </a:lnTo>
                  <a:cubicBezTo>
                    <a:pt x="481192" y="115112"/>
                    <a:pt x="478811" y="114921"/>
                    <a:pt x="476429" y="114921"/>
                  </a:cubicBezTo>
                  <a:cubicBezTo>
                    <a:pt x="445473" y="114921"/>
                    <a:pt x="418803" y="136448"/>
                    <a:pt x="412040" y="166451"/>
                  </a:cubicBezTo>
                  <a:lnTo>
                    <a:pt x="411564" y="168737"/>
                  </a:lnTo>
                  <a:lnTo>
                    <a:pt x="393086" y="267321"/>
                  </a:lnTo>
                  <a:lnTo>
                    <a:pt x="135911" y="267321"/>
                  </a:lnTo>
                  <a:lnTo>
                    <a:pt x="117432" y="168737"/>
                  </a:lnTo>
                  <a:cubicBezTo>
                    <a:pt x="111622" y="137495"/>
                    <a:pt x="84285" y="114921"/>
                    <a:pt x="52567" y="114921"/>
                  </a:cubicBezTo>
                  <a:lnTo>
                    <a:pt x="54948" y="67296"/>
                  </a:lnTo>
                  <a:cubicBezTo>
                    <a:pt x="54948" y="30434"/>
                    <a:pt x="84761" y="621"/>
                    <a:pt x="121623" y="621"/>
                  </a:cubicBezTo>
                  <a:lnTo>
                    <a:pt x="416898" y="621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vert="horz" lIns="91440" tIns="45720" rIns="91440" bIns="45720" anchor="t">
              <a:normAutofit fontScale="62500" lnSpcReduction="20000"/>
            </a:bodyPr>
            <a:lstStyle/>
            <a:p>
              <a:pPr marL="0" algn="l"/>
              <a:endParaRPr/>
            </a:p>
          </p:txBody>
        </p:sp>
      </p:grpSp>
      <p:sp>
        <p:nvSpPr>
          <p:cNvPr id="9" name="AutoShape 9"/>
          <p:cNvSpPr/>
          <p:nvPr/>
        </p:nvSpPr>
        <p:spPr>
          <a:xfrm flipH="1">
            <a:off x="237202" y="3108534"/>
            <a:ext cx="3769733" cy="1023357"/>
          </a:xfrm>
          <a:prstGeom prst="rect">
            <a:avLst/>
          </a:prstGeom>
          <a:noFill/>
          <a:ln cap="flat" cmpd="sng">
            <a:prstDash val="solid"/>
          </a:ln>
        </p:spPr>
        <p:txBody>
          <a:bodyPr vert="horz" wrap="square" lIns="91440" tIns="45720" rIns="91440" bIns="45720" anchor="t">
            <a:spAutoFit/>
          </a:bodyPr>
          <a:lstStyle/>
          <a:p>
            <a:pPr marL="0" algn="l">
              <a:lnSpc>
                <a:spcPct val="150000"/>
              </a:lnSpc>
            </a:pPr>
            <a:r>
              <a:rPr lang="zh-CN" altLang="en-US" sz="1400" b="0" i="0" u="none" baseline="0">
                <a:solidFill>
                  <a:srgbClr val="2F2F2F"/>
                </a:solidFill>
                <a:latin typeface="微软雅黑"/>
                <a:ea typeface="微软雅黑"/>
              </a:rPr>
              <a:t>Evaluasi kebutuhan tim Anda dan pilih alat yang paling sesuai.</a:t>
            </a:r>
          </a:p>
        </p:txBody>
      </p:sp>
      <p:sp>
        <p:nvSpPr>
          <p:cNvPr id="10" name="AutoShape 10"/>
          <p:cNvSpPr/>
          <p:nvPr/>
        </p:nvSpPr>
        <p:spPr>
          <a:xfrm>
            <a:off x="4411645" y="1368517"/>
            <a:ext cx="2828709" cy="653658"/>
          </a:xfrm>
          <a:prstGeom prst="roundRect">
            <a:avLst/>
          </a:prstGeom>
          <a:solidFill>
            <a:schemeClr val="accent2"/>
          </a:solidFill>
          <a:ln cap="flat">
            <a:prstDash val="solid"/>
          </a:ln>
        </p:spPr>
        <p:txBody>
          <a:bodyPr vert="horz" lIns="91440" tIns="45720" rIns="91440" bIns="45720" anchor="ctr">
            <a:normAutofit/>
          </a:bodyPr>
          <a:lstStyle/>
          <a:p>
            <a:pPr marL="0" algn="ctr"/>
            <a:r>
              <a:rPr lang="zh-CN" altLang="en-US" sz="1600" b="1" i="0" u="none" baseline="0">
                <a:solidFill>
                  <a:srgbClr val="FFFFFF"/>
                </a:solidFill>
                <a:latin typeface="微软雅黑"/>
                <a:ea typeface="微软雅黑"/>
              </a:rPr>
              <a:t>Pelatihan</a:t>
            </a:r>
          </a:p>
        </p:txBody>
      </p:sp>
      <p:grpSp>
        <p:nvGrpSpPr>
          <p:cNvPr id="11" name="Group 11"/>
          <p:cNvGrpSpPr/>
          <p:nvPr/>
        </p:nvGrpSpPr>
        <p:grpSpPr>
          <a:xfrm>
            <a:off x="5556000" y="2420281"/>
            <a:ext cx="540000" cy="540000"/>
            <a:chOff x="5704822" y="2514019"/>
            <a:chExt cx="540000" cy="540000"/>
          </a:xfrm>
        </p:grpSpPr>
        <p:sp>
          <p:nvSpPr>
            <p:cNvPr id="12" name="TextBox 12"/>
            <p:cNvSpPr txBox="1"/>
            <p:nvPr/>
          </p:nvSpPr>
          <p:spPr>
            <a:xfrm>
              <a:off x="5704822" y="2514019"/>
              <a:ext cx="540000" cy="540000"/>
            </a:xfrm>
            <a:prstGeom prst="roundRect">
              <a:avLst>
                <a:gd name="adj" fmla="val 50000"/>
              </a:avLst>
            </a:prstGeom>
            <a:solidFill>
              <a:schemeClr val="accent2"/>
            </a:solidFill>
            <a:ln cap="flat">
              <a:prstDash val="solid"/>
            </a:ln>
          </p:spPr>
          <p:txBody>
            <a:bodyPr vert="horz" lIns="91440" tIns="45720" rIns="91440" bIns="45720" rtlCol="0" anchor="ctr">
              <a:normAutofit/>
            </a:bodyPr>
            <a:lstStyle/>
            <a:p>
              <a:pPr marL="0" algn="l">
                <a:defRPr/>
              </a:pPr>
              <a:endParaRPr lang="en-US" sz="1100"/>
            </a:p>
          </p:txBody>
        </p:sp>
        <p:sp>
          <p:nvSpPr>
            <p:cNvPr id="13" name="Freeform 13"/>
            <p:cNvSpPr/>
            <p:nvPr/>
          </p:nvSpPr>
          <p:spPr>
            <a:xfrm>
              <a:off x="5824502" y="2671280"/>
              <a:ext cx="300640" cy="225478"/>
            </a:xfrm>
            <a:custGeom>
              <a:avLst/>
              <a:gdLst/>
              <a:ahLst/>
              <a:cxnLst/>
              <a:rect l="l" t="t" r="r" b="b"/>
              <a:pathLst>
                <a:path w="533400" h="400050">
                  <a:moveTo>
                    <a:pt x="505433" y="621"/>
                  </a:moveTo>
                  <a:cubicBezTo>
                    <a:pt x="521245" y="621"/>
                    <a:pt x="534008" y="13385"/>
                    <a:pt x="534008" y="29196"/>
                  </a:cubicBezTo>
                  <a:lnTo>
                    <a:pt x="534008" y="372096"/>
                  </a:lnTo>
                  <a:cubicBezTo>
                    <a:pt x="534008" y="387907"/>
                    <a:pt x="521245" y="400671"/>
                    <a:pt x="505433" y="400671"/>
                  </a:cubicBezTo>
                  <a:lnTo>
                    <a:pt x="29183" y="400671"/>
                  </a:lnTo>
                  <a:cubicBezTo>
                    <a:pt x="13371" y="400671"/>
                    <a:pt x="608" y="387907"/>
                    <a:pt x="608" y="372096"/>
                  </a:cubicBezTo>
                  <a:lnTo>
                    <a:pt x="608" y="29196"/>
                  </a:lnTo>
                  <a:cubicBezTo>
                    <a:pt x="608" y="13385"/>
                    <a:pt x="13371" y="621"/>
                    <a:pt x="29183" y="621"/>
                  </a:cubicBezTo>
                  <a:lnTo>
                    <a:pt x="505433" y="621"/>
                  </a:lnTo>
                  <a:close/>
                  <a:moveTo>
                    <a:pt x="391419" y="198646"/>
                  </a:moveTo>
                  <a:cubicBezTo>
                    <a:pt x="378846" y="189121"/>
                    <a:pt x="360939" y="191597"/>
                    <a:pt x="351414" y="204170"/>
                  </a:cubicBezTo>
                  <a:lnTo>
                    <a:pt x="351414" y="204170"/>
                  </a:lnTo>
                  <a:lnTo>
                    <a:pt x="267118" y="315613"/>
                  </a:lnTo>
                  <a:cubicBezTo>
                    <a:pt x="266355" y="316660"/>
                    <a:pt x="265498" y="317518"/>
                    <a:pt x="264641" y="318470"/>
                  </a:cubicBezTo>
                  <a:cubicBezTo>
                    <a:pt x="253592" y="329710"/>
                    <a:pt x="235495" y="329805"/>
                    <a:pt x="224255" y="318756"/>
                  </a:cubicBezTo>
                  <a:lnTo>
                    <a:pt x="224255" y="318756"/>
                  </a:lnTo>
                  <a:lnTo>
                    <a:pt x="162152" y="257415"/>
                  </a:lnTo>
                  <a:cubicBezTo>
                    <a:pt x="161485" y="256844"/>
                    <a:pt x="160914" y="256177"/>
                    <a:pt x="160247" y="255701"/>
                  </a:cubicBezTo>
                  <a:cubicBezTo>
                    <a:pt x="148055" y="245699"/>
                    <a:pt x="130053" y="247414"/>
                    <a:pt x="120052" y="259606"/>
                  </a:cubicBezTo>
                  <a:lnTo>
                    <a:pt x="120052" y="259606"/>
                  </a:lnTo>
                  <a:lnTo>
                    <a:pt x="32517" y="366095"/>
                  </a:lnTo>
                  <a:cubicBezTo>
                    <a:pt x="31088" y="367810"/>
                    <a:pt x="30326" y="369905"/>
                    <a:pt x="30326" y="372096"/>
                  </a:cubicBezTo>
                  <a:cubicBezTo>
                    <a:pt x="30326" y="377335"/>
                    <a:pt x="34612" y="381621"/>
                    <a:pt x="39851" y="381621"/>
                  </a:cubicBezTo>
                  <a:lnTo>
                    <a:pt x="39851" y="381621"/>
                  </a:lnTo>
                  <a:lnTo>
                    <a:pt x="497242" y="381621"/>
                  </a:lnTo>
                  <a:cubicBezTo>
                    <a:pt x="499146" y="381621"/>
                    <a:pt x="500956" y="381050"/>
                    <a:pt x="502480" y="380002"/>
                  </a:cubicBezTo>
                  <a:cubicBezTo>
                    <a:pt x="506862" y="377049"/>
                    <a:pt x="508005" y="371144"/>
                    <a:pt x="505147" y="366762"/>
                  </a:cubicBezTo>
                  <a:lnTo>
                    <a:pt x="505147" y="366762"/>
                  </a:lnTo>
                  <a:lnTo>
                    <a:pt x="397991" y="205504"/>
                  </a:lnTo>
                  <a:cubicBezTo>
                    <a:pt x="396181" y="202932"/>
                    <a:pt x="393990" y="200551"/>
                    <a:pt x="391419" y="198646"/>
                  </a:cubicBezTo>
                  <a:close/>
                  <a:moveTo>
                    <a:pt x="95858" y="57771"/>
                  </a:moveTo>
                  <a:cubicBezTo>
                    <a:pt x="74808" y="57771"/>
                    <a:pt x="57758" y="74821"/>
                    <a:pt x="57758" y="95871"/>
                  </a:cubicBezTo>
                  <a:cubicBezTo>
                    <a:pt x="57758" y="116921"/>
                    <a:pt x="74808" y="133971"/>
                    <a:pt x="95858" y="133971"/>
                  </a:cubicBezTo>
                  <a:cubicBezTo>
                    <a:pt x="116908" y="133971"/>
                    <a:pt x="133958" y="116921"/>
                    <a:pt x="133958" y="95871"/>
                  </a:cubicBezTo>
                  <a:cubicBezTo>
                    <a:pt x="133958" y="74821"/>
                    <a:pt x="116908" y="57771"/>
                    <a:pt x="95858" y="57771"/>
                  </a:cubicBezTo>
                  <a:close/>
                </a:path>
              </a:pathLst>
            </a:custGeom>
            <a:solidFill>
              <a:srgbClr val="FFFFFF"/>
            </a:solidFill>
          </p:spPr>
          <p:txBody>
            <a:bodyPr vert="horz" lIns="91440" tIns="45720" rIns="91440" bIns="45720" anchor="t">
              <a:normAutofit fontScale="55000" lnSpcReduction="20000"/>
            </a:bodyPr>
            <a:lstStyle/>
            <a:p>
              <a:pPr marL="0" algn="l"/>
              <a:endParaRPr/>
            </a:p>
          </p:txBody>
        </p:sp>
      </p:grpSp>
      <p:sp>
        <p:nvSpPr>
          <p:cNvPr id="14" name="AutoShape 14"/>
          <p:cNvSpPr/>
          <p:nvPr/>
        </p:nvSpPr>
        <p:spPr>
          <a:xfrm flipH="1">
            <a:off x="4156269" y="3109191"/>
            <a:ext cx="3769733" cy="1023357"/>
          </a:xfrm>
          <a:prstGeom prst="rect">
            <a:avLst/>
          </a:prstGeom>
          <a:noFill/>
          <a:ln cap="flat" cmpd="sng">
            <a:prstDash val="solid"/>
          </a:ln>
        </p:spPr>
        <p:txBody>
          <a:bodyPr vert="horz" wrap="square" lIns="91440" tIns="45720" rIns="91440" bIns="45720" anchor="t">
            <a:spAutoFit/>
          </a:bodyPr>
          <a:lstStyle/>
          <a:p>
            <a:pPr marL="0" algn="l">
              <a:lnSpc>
                <a:spcPct val="150000"/>
              </a:lnSpc>
            </a:pPr>
            <a:r>
              <a:rPr lang="zh-CN" altLang="en-US" sz="1400" b="0" i="0" u="none" baseline="0">
                <a:solidFill>
                  <a:srgbClr val="2F2F2F"/>
                </a:solidFill>
                <a:latin typeface="微软雅黑"/>
                <a:ea typeface="微软雅黑"/>
              </a:rPr>
              <a:t>Berikan pelatihan yang memadai kepada semua anggota tim tentang cara menggunakan alat kolaborasi digital.</a:t>
            </a:r>
          </a:p>
        </p:txBody>
      </p:sp>
      <p:sp>
        <p:nvSpPr>
          <p:cNvPr id="15" name="AutoShape 15"/>
          <p:cNvSpPr/>
          <p:nvPr/>
        </p:nvSpPr>
        <p:spPr>
          <a:xfrm>
            <a:off x="8512028" y="1368516"/>
            <a:ext cx="2829600" cy="653659"/>
          </a:xfrm>
          <a:prstGeom prst="roundRect">
            <a:avLst/>
          </a:prstGeom>
          <a:solidFill>
            <a:schemeClr val="accent1"/>
          </a:solidFill>
          <a:ln cap="flat">
            <a:prstDash val="solid"/>
          </a:ln>
        </p:spPr>
        <p:txBody>
          <a:bodyPr vert="horz" lIns="91440" tIns="45720" rIns="91440" bIns="45720" anchor="ctr">
            <a:normAutofit/>
          </a:bodyPr>
          <a:lstStyle/>
          <a:p>
            <a:pPr marL="0" algn="ctr"/>
            <a:r>
              <a:rPr lang="zh-CN" altLang="en-US" sz="1600" b="1" i="0" u="none" baseline="0">
                <a:solidFill>
                  <a:srgbClr val="FFFFFF"/>
                </a:solidFill>
                <a:latin typeface="微软雅黑"/>
                <a:ea typeface="微软雅黑"/>
              </a:rPr>
              <a:t>Integrasi</a:t>
            </a:r>
          </a:p>
        </p:txBody>
      </p:sp>
      <p:sp>
        <p:nvSpPr>
          <p:cNvPr id="16" name="AutoShape 16"/>
          <p:cNvSpPr/>
          <p:nvPr/>
        </p:nvSpPr>
        <p:spPr>
          <a:xfrm rot="10800000">
            <a:off x="10394136" y="2023361"/>
            <a:ext cx="218792" cy="165497"/>
          </a:xfrm>
          <a:prstGeom prst="triangle">
            <a:avLst/>
          </a:prstGeom>
          <a:solidFill>
            <a:schemeClr val="accent1"/>
          </a:solidFill>
          <a:ln cap="flat">
            <a:prstDash val="solid"/>
          </a:ln>
        </p:spPr>
        <p:txBody>
          <a:bodyPr vert="horz" lIns="91440" tIns="45720" rIns="91440" bIns="45720" anchor="ctr">
            <a:normAutofit fontScale="25000" lnSpcReduction="20000"/>
          </a:bodyPr>
          <a:lstStyle/>
          <a:p>
            <a:pPr marL="0" algn="ctr"/>
            <a:endParaRPr/>
          </a:p>
        </p:txBody>
      </p:sp>
      <p:sp>
        <p:nvSpPr>
          <p:cNvPr id="17" name="AutoShape 17"/>
          <p:cNvSpPr/>
          <p:nvPr/>
        </p:nvSpPr>
        <p:spPr>
          <a:xfrm rot="10800000">
            <a:off x="5716980" y="2022799"/>
            <a:ext cx="218792" cy="165497"/>
          </a:xfrm>
          <a:prstGeom prst="triangle">
            <a:avLst/>
          </a:prstGeom>
          <a:solidFill>
            <a:schemeClr val="accent2"/>
          </a:solidFill>
          <a:ln cap="flat">
            <a:prstDash val="solid"/>
          </a:ln>
        </p:spPr>
        <p:txBody>
          <a:bodyPr vert="horz" lIns="91440" tIns="45720" rIns="91440" bIns="45720" anchor="ctr">
            <a:normAutofit fontScale="25000" lnSpcReduction="20000"/>
          </a:bodyPr>
          <a:lstStyle/>
          <a:p>
            <a:pPr marL="0" algn="ctr"/>
            <a:endParaRPr/>
          </a:p>
        </p:txBody>
      </p:sp>
      <p:grpSp>
        <p:nvGrpSpPr>
          <p:cNvPr id="18" name="Group 18"/>
          <p:cNvGrpSpPr/>
          <p:nvPr/>
        </p:nvGrpSpPr>
        <p:grpSpPr>
          <a:xfrm>
            <a:off x="10233532" y="2466203"/>
            <a:ext cx="540000" cy="540000"/>
            <a:chOff x="7196352" y="2514019"/>
            <a:chExt cx="540000" cy="540000"/>
          </a:xfrm>
        </p:grpSpPr>
        <p:sp>
          <p:nvSpPr>
            <p:cNvPr id="19" name="TextBox 19"/>
            <p:cNvSpPr txBox="1"/>
            <p:nvPr/>
          </p:nvSpPr>
          <p:spPr>
            <a:xfrm>
              <a:off x="7196352" y="2514019"/>
              <a:ext cx="540000" cy="540000"/>
            </a:xfrm>
            <a:prstGeom prst="roundRect">
              <a:avLst>
                <a:gd name="adj" fmla="val 50000"/>
              </a:avLst>
            </a:prstGeom>
            <a:solidFill>
              <a:schemeClr val="accent1"/>
            </a:solidFill>
            <a:ln cap="flat">
              <a:prstDash val="solid"/>
            </a:ln>
          </p:spPr>
          <p:txBody>
            <a:bodyPr vert="horz" wrap="none" lIns="91440" tIns="45720" rIns="91440" bIns="45720" rtlCol="0" anchor="ctr">
              <a:normAutofit/>
            </a:bodyPr>
            <a:lstStyle/>
            <a:p>
              <a:pPr marL="0" algn="ctr">
                <a:defRPr/>
              </a:pPr>
              <a:endParaRPr lang="en-US" sz="1100"/>
            </a:p>
          </p:txBody>
        </p:sp>
        <p:sp>
          <p:nvSpPr>
            <p:cNvPr id="20" name="Freeform 20"/>
            <p:cNvSpPr/>
            <p:nvPr/>
          </p:nvSpPr>
          <p:spPr>
            <a:xfrm>
              <a:off x="7316032" y="2647121"/>
              <a:ext cx="300640" cy="273796"/>
            </a:xfrm>
            <a:custGeom>
              <a:avLst/>
              <a:gdLst/>
              <a:ahLst/>
              <a:cxnLst/>
              <a:rect l="l" t="t" r="r" b="b"/>
              <a:pathLst>
                <a:path w="533400" h="485775">
                  <a:moveTo>
                    <a:pt x="125329" y="229221"/>
                  </a:moveTo>
                  <a:lnTo>
                    <a:pt x="125329" y="276846"/>
                  </a:lnTo>
                  <a:lnTo>
                    <a:pt x="144379" y="276846"/>
                  </a:lnTo>
                  <a:lnTo>
                    <a:pt x="144379" y="229221"/>
                  </a:lnTo>
                  <a:lnTo>
                    <a:pt x="392029" y="229221"/>
                  </a:lnTo>
                  <a:lnTo>
                    <a:pt x="392029" y="276846"/>
                  </a:lnTo>
                  <a:lnTo>
                    <a:pt x="411079" y="276846"/>
                  </a:lnTo>
                  <a:lnTo>
                    <a:pt x="411079" y="229221"/>
                  </a:lnTo>
                  <a:lnTo>
                    <a:pt x="534904" y="229221"/>
                  </a:lnTo>
                  <a:lnTo>
                    <a:pt x="534904" y="457821"/>
                  </a:lnTo>
                  <a:cubicBezTo>
                    <a:pt x="534904" y="473632"/>
                    <a:pt x="522141" y="486396"/>
                    <a:pt x="506329" y="486396"/>
                  </a:cubicBezTo>
                  <a:lnTo>
                    <a:pt x="30079" y="486396"/>
                  </a:lnTo>
                  <a:cubicBezTo>
                    <a:pt x="14267" y="486396"/>
                    <a:pt x="1504" y="473632"/>
                    <a:pt x="1504" y="457821"/>
                  </a:cubicBezTo>
                  <a:lnTo>
                    <a:pt x="1504" y="229221"/>
                  </a:lnTo>
                  <a:lnTo>
                    <a:pt x="125329" y="229221"/>
                  </a:lnTo>
                  <a:close/>
                  <a:moveTo>
                    <a:pt x="372979" y="621"/>
                  </a:moveTo>
                  <a:cubicBezTo>
                    <a:pt x="393363" y="621"/>
                    <a:pt x="410031" y="16623"/>
                    <a:pt x="411079" y="36816"/>
                  </a:cubicBezTo>
                  <a:lnTo>
                    <a:pt x="411079" y="38721"/>
                  </a:lnTo>
                  <a:lnTo>
                    <a:pt x="411079" y="114921"/>
                  </a:lnTo>
                  <a:lnTo>
                    <a:pt x="506329" y="114921"/>
                  </a:lnTo>
                  <a:cubicBezTo>
                    <a:pt x="522141" y="114921"/>
                    <a:pt x="534904" y="127685"/>
                    <a:pt x="534904" y="143496"/>
                  </a:cubicBezTo>
                  <a:lnTo>
                    <a:pt x="534904" y="210171"/>
                  </a:lnTo>
                  <a:lnTo>
                    <a:pt x="1504" y="210171"/>
                  </a:lnTo>
                  <a:lnTo>
                    <a:pt x="1504" y="143496"/>
                  </a:lnTo>
                  <a:cubicBezTo>
                    <a:pt x="1504" y="127685"/>
                    <a:pt x="14267" y="114921"/>
                    <a:pt x="30079" y="114921"/>
                  </a:cubicBezTo>
                  <a:lnTo>
                    <a:pt x="125329" y="114921"/>
                  </a:lnTo>
                  <a:lnTo>
                    <a:pt x="125329" y="38721"/>
                  </a:lnTo>
                  <a:cubicBezTo>
                    <a:pt x="125329" y="18337"/>
                    <a:pt x="141331" y="1669"/>
                    <a:pt x="161524" y="621"/>
                  </a:cubicBezTo>
                  <a:lnTo>
                    <a:pt x="163429" y="621"/>
                  </a:lnTo>
                  <a:lnTo>
                    <a:pt x="372979" y="621"/>
                  </a:lnTo>
                  <a:close/>
                  <a:moveTo>
                    <a:pt x="372979" y="19671"/>
                  </a:moveTo>
                  <a:lnTo>
                    <a:pt x="163429" y="19671"/>
                  </a:lnTo>
                  <a:cubicBezTo>
                    <a:pt x="153428" y="19671"/>
                    <a:pt x="145141" y="27482"/>
                    <a:pt x="144474" y="37292"/>
                  </a:cubicBezTo>
                  <a:lnTo>
                    <a:pt x="144379" y="38721"/>
                  </a:lnTo>
                  <a:lnTo>
                    <a:pt x="144379" y="114921"/>
                  </a:lnTo>
                  <a:lnTo>
                    <a:pt x="392029" y="114921"/>
                  </a:lnTo>
                  <a:lnTo>
                    <a:pt x="392029" y="38721"/>
                  </a:lnTo>
                  <a:cubicBezTo>
                    <a:pt x="392029" y="29196"/>
                    <a:pt x="384981" y="21290"/>
                    <a:pt x="375836" y="19862"/>
                  </a:cubicBezTo>
                  <a:lnTo>
                    <a:pt x="374408" y="19671"/>
                  </a:lnTo>
                  <a:lnTo>
                    <a:pt x="372979" y="19671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vert="horz" lIns="91440" tIns="45720" rIns="91440" bIns="45720" anchor="t">
              <a:normAutofit fontScale="77500" lnSpcReduction="20000"/>
            </a:bodyPr>
            <a:lstStyle/>
            <a:p>
              <a:pPr marL="0" algn="l"/>
              <a:endParaRPr/>
            </a:p>
          </p:txBody>
        </p:sp>
      </p:grpSp>
      <p:sp>
        <p:nvSpPr>
          <p:cNvPr id="21" name="AutoShape 21"/>
          <p:cNvSpPr/>
          <p:nvPr/>
        </p:nvSpPr>
        <p:spPr>
          <a:xfrm flipH="1">
            <a:off x="8093935" y="3108534"/>
            <a:ext cx="3896598" cy="1023357"/>
          </a:xfrm>
          <a:prstGeom prst="rect">
            <a:avLst/>
          </a:prstGeom>
          <a:noFill/>
          <a:ln cap="flat" cmpd="sng">
            <a:prstDash val="solid"/>
          </a:ln>
        </p:spPr>
        <p:txBody>
          <a:bodyPr vert="horz" wrap="square" lIns="91440" tIns="45720" rIns="91440" bIns="45720" anchor="t">
            <a:spAutoFit/>
          </a:bodyPr>
          <a:lstStyle/>
          <a:p>
            <a:pPr marL="0" algn="l">
              <a:lnSpc>
                <a:spcPct val="150000"/>
              </a:lnSpc>
            </a:pPr>
            <a:r>
              <a:rPr lang="zh-CN" altLang="en-US" sz="1400" b="0" i="0" u="none" baseline="0">
                <a:solidFill>
                  <a:srgbClr val="2F2F2F"/>
                </a:solidFill>
                <a:latin typeface="微软雅黑"/>
                <a:ea typeface="微软雅黑"/>
              </a:rPr>
              <a:t>Pastikan alat yang Anda gunakan terintegrasi dengan lancar untuk menghindari fragmentasi dan meningkatkan efisiensi.</a:t>
            </a:r>
          </a:p>
        </p:txBody>
      </p:sp>
    </p:spTree>
  </p:cSld>
  <p:clrMapOvr>
    <a:masterClrMapping/>
  </p:clrMapOvr>
  <p:transition spd="med"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9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in" filter="strips(upLeft)">
                                      <p:cBhvr>
                                        <p:cTn id="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in" filter="wedge">
                                      <p:cBhvr>
                                        <p:cTn id="1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in" filter="strips(downRight)">
                                      <p:cBhvr>
                                        <p:cTn id="2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6" presetClass="entr" presetSubtype="4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in" filter="barn(outHorizontal)">
                                      <p:cBhvr>
                                        <p:cTn id="3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CF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/>
          <p:cNvSpPr>
            <a:spLocks noGrp="1"/>
          </p:cNvSpPr>
          <p:nvPr>
            <p:ph type="title"/>
          </p:nvPr>
        </p:nvSpPr>
        <p:spPr>
          <a:xfrm>
            <a:off x="660400" y="3467581"/>
            <a:ext cx="5972412" cy="424732"/>
          </a:xfrm>
        </p:spPr>
        <p:txBody>
          <a:bodyPr vert="horz" lIns="91440" tIns="45720" rIns="91440" bIns="45720" anchor="t">
            <a:spAutoFit/>
          </a:bodyPr>
          <a:lstStyle/>
          <a:p>
            <a:pPr algn="l">
              <a:lnSpc>
                <a:spcPct val="90000"/>
              </a:lnSpc>
              <a:spcBef>
                <a:spcPct val="0"/>
              </a:spcBef>
            </a:pPr>
            <a:r>
              <a:rPr lang="zh-CN" altLang="en-US" sz="2400" b="1" i="0" u="none" baseline="0">
                <a:solidFill>
                  <a:srgbClr val="2F2F2F"/>
                </a:solidFill>
                <a:latin typeface="微软雅黑"/>
                <a:ea typeface="微软雅黑"/>
              </a:rPr>
              <a:t>Pendahuluan</a:t>
            </a:r>
          </a:p>
        </p:txBody>
      </p:sp>
      <p:sp>
        <p:nvSpPr>
          <p:cNvPr id="3" name="TextBox 3"/>
          <p:cNvSpPr txBox="1"/>
          <p:nvPr/>
        </p:nvSpPr>
        <p:spPr>
          <a:xfrm>
            <a:off x="660400" y="2529899"/>
            <a:ext cx="822713" cy="822713"/>
          </a:xfrm>
          <a:prstGeom prst="roundRect">
            <a:avLst>
              <a:gd name="adj" fmla="val 25602"/>
            </a:avLst>
          </a:prstGeom>
          <a:solidFill>
            <a:schemeClr val="accent1"/>
          </a:solidFill>
        </p:spPr>
        <p:txBody>
          <a:bodyPr vert="horz" wrap="none" lIns="91440" tIns="45720" rIns="91440" bIns="45720" rtlCol="0" anchor="ctr">
            <a:noAutofit/>
          </a:bodyPr>
          <a:lstStyle/>
          <a:p>
            <a:pPr marL="0" algn="ctr">
              <a:defRPr/>
            </a:pPr>
            <a:r>
              <a:rPr lang="en-US" sz="2800" b="1" i="0" u="none" baseline="0">
                <a:solidFill>
                  <a:srgbClr val="FFFFFF"/>
                </a:solidFill>
                <a:latin typeface="Arial"/>
                <a:ea typeface="Arial"/>
              </a:rPr>
              <a:t>01</a:t>
            </a:r>
            <a:endParaRPr lang="en-US" sz="1100"/>
          </a:p>
        </p:txBody>
      </p:sp>
    </p:spTree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2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7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1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" dur="2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CF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/>
          <p:cNvSpPr>
            <a:spLocks noGrp="1"/>
          </p:cNvSpPr>
          <p:nvPr>
            <p:ph type="title"/>
          </p:nvPr>
        </p:nvSpPr>
        <p:spPr>
          <a:xfrm>
            <a:off x="660400" y="0"/>
            <a:ext cx="10858500" cy="1028700"/>
          </a:xfrm>
        </p:spPr>
        <p:txBody>
          <a:bodyPr vert="horz" lIns="91440" tIns="45720" rIns="91440" bIns="45720" anchor="b">
            <a:normAutofit/>
          </a:bodyPr>
          <a:lstStyle/>
          <a:p>
            <a:pPr algn="l">
              <a:lnSpc>
                <a:spcPct val="90000"/>
              </a:lnSpc>
              <a:spcBef>
                <a:spcPct val="0"/>
              </a:spcBef>
            </a:pPr>
            <a:r>
              <a:rPr lang="zh-CN" altLang="en-US" sz="2800" b="1" i="0" u="none" baseline="0">
                <a:solidFill>
                  <a:srgbClr val="2F2F2F"/>
                </a:solidFill>
                <a:latin typeface="微软雅黑"/>
                <a:ea typeface="微软雅黑"/>
              </a:rPr>
              <a:t>Mengukur dan Meningkatkan</a:t>
            </a:r>
          </a:p>
        </p:txBody>
      </p:sp>
      <p:sp>
        <p:nvSpPr>
          <p:cNvPr id="3" name="AutoShape 3"/>
          <p:cNvSpPr/>
          <p:nvPr/>
        </p:nvSpPr>
        <p:spPr>
          <a:xfrm>
            <a:off x="5583375" y="1117227"/>
            <a:ext cx="6215048" cy="1764000"/>
          </a:xfrm>
          <a:prstGeom prst="roundRect">
            <a:avLst/>
          </a:prstGeom>
          <a:solidFill>
            <a:srgbClr val="778495">
              <a:alpha val="15000"/>
            </a:srgbClr>
          </a:solidFill>
          <a:ln cap="flat" cmpd="sng">
            <a:prstDash val="solid"/>
          </a:ln>
        </p:spPr>
        <p:txBody>
          <a:bodyPr vert="horz" lIns="91440" tIns="45720" rIns="91440" bIns="45720" anchor="ctr">
            <a:normAutofit/>
          </a:bodyPr>
          <a:lstStyle/>
          <a:p>
            <a:pPr marL="0" algn="ctr"/>
            <a:endParaRPr/>
          </a:p>
        </p:txBody>
      </p:sp>
      <p:grpSp>
        <p:nvGrpSpPr>
          <p:cNvPr id="4" name="Group 4"/>
          <p:cNvGrpSpPr/>
          <p:nvPr/>
        </p:nvGrpSpPr>
        <p:grpSpPr>
          <a:xfrm>
            <a:off x="5325295" y="1262470"/>
            <a:ext cx="540000" cy="540000"/>
            <a:chOff x="2832175" y="5599496"/>
            <a:chExt cx="540000" cy="540000"/>
          </a:xfrm>
        </p:grpSpPr>
        <p:sp>
          <p:nvSpPr>
            <p:cNvPr id="5" name="TextBox 5"/>
            <p:cNvSpPr txBox="1"/>
            <p:nvPr/>
          </p:nvSpPr>
          <p:spPr>
            <a:xfrm>
              <a:off x="2832175" y="5599496"/>
              <a:ext cx="540000" cy="540000"/>
            </a:xfrm>
            <a:prstGeom prst="roundRect">
              <a:avLst>
                <a:gd name="adj" fmla="val 50000"/>
              </a:avLst>
            </a:prstGeom>
            <a:solidFill>
              <a:schemeClr val="accent1"/>
            </a:solidFill>
            <a:ln cap="flat">
              <a:prstDash val="solid"/>
            </a:ln>
            <a:effectLst>
              <a:outerShdw blurRad="127000" dist="63500" dir="2700000" algn="tl" rotWithShape="0">
                <a:schemeClr val="accent1">
                  <a:alpha val="40000"/>
                </a:schemeClr>
              </a:outerShdw>
            </a:effectLst>
          </p:spPr>
          <p:txBody>
            <a:bodyPr vert="horz" lIns="91440" tIns="45720" rIns="91440" bIns="45720" rtlCol="0" anchor="ctr">
              <a:normAutofit/>
            </a:bodyPr>
            <a:lstStyle/>
            <a:p>
              <a:pPr marL="0" algn="l">
                <a:defRPr/>
              </a:pPr>
              <a:endParaRPr lang="en-US" sz="1100"/>
            </a:p>
          </p:txBody>
        </p:sp>
        <p:sp>
          <p:nvSpPr>
            <p:cNvPr id="6" name="Freeform 6"/>
            <p:cNvSpPr/>
            <p:nvPr/>
          </p:nvSpPr>
          <p:spPr>
            <a:xfrm>
              <a:off x="2989061" y="5722649"/>
              <a:ext cx="226228" cy="275406"/>
            </a:xfrm>
            <a:custGeom>
              <a:avLst/>
              <a:gdLst/>
              <a:ahLst/>
              <a:cxnLst/>
              <a:rect l="l" t="t" r="r" b="b"/>
              <a:pathLst>
                <a:path w="438150" h="533400">
                  <a:moveTo>
                    <a:pt x="284197" y="621"/>
                  </a:moveTo>
                  <a:cubicBezTo>
                    <a:pt x="285149" y="621"/>
                    <a:pt x="286102" y="621"/>
                    <a:pt x="286102" y="621"/>
                  </a:cubicBezTo>
                  <a:lnTo>
                    <a:pt x="286102" y="124446"/>
                  </a:lnTo>
                  <a:lnTo>
                    <a:pt x="286102" y="126351"/>
                  </a:lnTo>
                  <a:cubicBezTo>
                    <a:pt x="287055" y="141591"/>
                    <a:pt x="299437" y="153021"/>
                    <a:pt x="314677" y="153021"/>
                  </a:cubicBezTo>
                  <a:lnTo>
                    <a:pt x="314677" y="153021"/>
                  </a:lnTo>
                  <a:lnTo>
                    <a:pt x="438502" y="153021"/>
                  </a:lnTo>
                  <a:cubicBezTo>
                    <a:pt x="438502" y="153974"/>
                    <a:pt x="438502" y="154926"/>
                    <a:pt x="438502" y="154926"/>
                  </a:cubicBezTo>
                  <a:lnTo>
                    <a:pt x="438502" y="505446"/>
                  </a:lnTo>
                  <a:cubicBezTo>
                    <a:pt x="438502" y="521639"/>
                    <a:pt x="426120" y="534021"/>
                    <a:pt x="409927" y="534021"/>
                  </a:cubicBezTo>
                  <a:lnTo>
                    <a:pt x="28927" y="534021"/>
                  </a:lnTo>
                  <a:cubicBezTo>
                    <a:pt x="12734" y="534021"/>
                    <a:pt x="352" y="521639"/>
                    <a:pt x="352" y="505446"/>
                  </a:cubicBezTo>
                  <a:lnTo>
                    <a:pt x="352" y="29196"/>
                  </a:lnTo>
                  <a:cubicBezTo>
                    <a:pt x="352" y="13004"/>
                    <a:pt x="12734" y="621"/>
                    <a:pt x="28927" y="621"/>
                  </a:cubicBezTo>
                  <a:lnTo>
                    <a:pt x="284197" y="621"/>
                  </a:lnTo>
                  <a:close/>
                  <a:moveTo>
                    <a:pt x="248002" y="200646"/>
                  </a:moveTo>
                  <a:lnTo>
                    <a:pt x="152752" y="200646"/>
                  </a:lnTo>
                  <a:lnTo>
                    <a:pt x="152752" y="410196"/>
                  </a:lnTo>
                  <a:lnTo>
                    <a:pt x="171802" y="410196"/>
                  </a:lnTo>
                  <a:lnTo>
                    <a:pt x="171802" y="314946"/>
                  </a:lnTo>
                  <a:lnTo>
                    <a:pt x="248002" y="314946"/>
                  </a:lnTo>
                  <a:lnTo>
                    <a:pt x="249907" y="314946"/>
                  </a:lnTo>
                  <a:cubicBezTo>
                    <a:pt x="280387" y="313994"/>
                    <a:pt x="305152" y="288276"/>
                    <a:pt x="305152" y="257796"/>
                  </a:cubicBezTo>
                  <a:cubicBezTo>
                    <a:pt x="305152" y="226364"/>
                    <a:pt x="279434" y="200646"/>
                    <a:pt x="248002" y="200646"/>
                  </a:cubicBezTo>
                  <a:lnTo>
                    <a:pt x="248002" y="200646"/>
                  </a:lnTo>
                  <a:close/>
                  <a:moveTo>
                    <a:pt x="248002" y="219696"/>
                  </a:moveTo>
                  <a:cubicBezTo>
                    <a:pt x="268957" y="219696"/>
                    <a:pt x="286102" y="236841"/>
                    <a:pt x="286102" y="257796"/>
                  </a:cubicBezTo>
                  <a:cubicBezTo>
                    <a:pt x="286102" y="278751"/>
                    <a:pt x="268957" y="295896"/>
                    <a:pt x="248002" y="295896"/>
                  </a:cubicBezTo>
                  <a:lnTo>
                    <a:pt x="248002" y="295896"/>
                  </a:lnTo>
                  <a:lnTo>
                    <a:pt x="171802" y="295896"/>
                  </a:lnTo>
                  <a:lnTo>
                    <a:pt x="171802" y="219696"/>
                  </a:lnTo>
                  <a:lnTo>
                    <a:pt x="248002" y="219696"/>
                  </a:lnTo>
                  <a:close/>
                  <a:moveTo>
                    <a:pt x="428977" y="133971"/>
                  </a:moveTo>
                  <a:lnTo>
                    <a:pt x="314677" y="133971"/>
                  </a:lnTo>
                  <a:lnTo>
                    <a:pt x="313724" y="133971"/>
                  </a:lnTo>
                  <a:cubicBezTo>
                    <a:pt x="308962" y="133019"/>
                    <a:pt x="305152" y="129209"/>
                    <a:pt x="305152" y="124446"/>
                  </a:cubicBezTo>
                  <a:lnTo>
                    <a:pt x="305152" y="124446"/>
                  </a:lnTo>
                  <a:lnTo>
                    <a:pt x="305152" y="10146"/>
                  </a:lnTo>
                  <a:lnTo>
                    <a:pt x="428977" y="133971"/>
                  </a:lnTo>
                  <a:close/>
                </a:path>
              </a:pathLst>
            </a:custGeom>
            <a:solidFill>
              <a:srgbClr val="FFFFFF"/>
            </a:solidFill>
            <a:ln cap="flat">
              <a:prstDash val="solid"/>
            </a:ln>
          </p:spPr>
          <p:txBody>
            <a:bodyPr vert="horz" lIns="91440" tIns="45720" rIns="91440" bIns="45720" anchor="ctr">
              <a:normAutofit fontScale="77500" lnSpcReduction="20000"/>
            </a:bodyPr>
            <a:lstStyle/>
            <a:p>
              <a:pPr marL="0" algn="l"/>
              <a:endParaRPr/>
            </a:p>
          </p:txBody>
        </p:sp>
      </p:grpSp>
      <p:sp>
        <p:nvSpPr>
          <p:cNvPr id="7" name="TextBox 7"/>
          <p:cNvSpPr txBox="1"/>
          <p:nvPr/>
        </p:nvSpPr>
        <p:spPr>
          <a:xfrm>
            <a:off x="5974440" y="1495351"/>
            <a:ext cx="5665872" cy="548740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/>
          <a:p>
            <a:pPr marL="0" algn="l">
              <a:lnSpc>
                <a:spcPct val="130000"/>
              </a:lnSpc>
              <a:defRPr/>
            </a:pPr>
            <a:r>
              <a:rPr lang="zh-CN" altLang="en-US" sz="1200" b="0" i="0" u="none" baseline="0">
                <a:solidFill>
                  <a:srgbClr val="2F2F2F"/>
                </a:solidFill>
                <a:latin typeface="微软雅黑"/>
                <a:ea typeface="微软雅黑"/>
              </a:rPr>
              <a:t>Minta umpan balik dari anggota tim secara teratur.</a:t>
            </a:r>
            <a:endParaRPr lang="en-US" sz="1100"/>
          </a:p>
        </p:txBody>
      </p:sp>
      <p:sp>
        <p:nvSpPr>
          <p:cNvPr id="8" name="TextBox 8"/>
          <p:cNvSpPr txBox="1"/>
          <p:nvPr/>
        </p:nvSpPr>
        <p:spPr>
          <a:xfrm>
            <a:off x="5974439" y="1182576"/>
            <a:ext cx="5665873" cy="338554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t">
            <a:spAutoFit/>
          </a:bodyPr>
          <a:lstStyle/>
          <a:p>
            <a:pPr marL="0" algn="l">
              <a:defRPr/>
            </a:pPr>
            <a:r>
              <a:rPr lang="en-US" sz="1600" b="1" i="0" u="none" baseline="0">
                <a:solidFill>
                  <a:schemeClr val="accent1"/>
                </a:solidFill>
                <a:latin typeface="微软雅黑"/>
                <a:ea typeface="微软雅黑"/>
              </a:rPr>
              <a:t>Umpan Balik</a:t>
            </a:r>
            <a:endParaRPr lang="en-US" sz="1100"/>
          </a:p>
        </p:txBody>
      </p:sp>
      <p:sp>
        <p:nvSpPr>
          <p:cNvPr id="9" name="AutoShape 9"/>
          <p:cNvSpPr/>
          <p:nvPr/>
        </p:nvSpPr>
        <p:spPr>
          <a:xfrm>
            <a:off x="6085237" y="2984407"/>
            <a:ext cx="5713185" cy="1764000"/>
          </a:xfrm>
          <a:prstGeom prst="roundRect">
            <a:avLst/>
          </a:prstGeom>
          <a:solidFill>
            <a:srgbClr val="778495">
              <a:alpha val="15000"/>
            </a:srgbClr>
          </a:solidFill>
          <a:ln cap="flat" cmpd="sng">
            <a:prstDash val="solid"/>
          </a:ln>
        </p:spPr>
        <p:txBody>
          <a:bodyPr vert="horz" lIns="91440" tIns="45720" rIns="91440" bIns="45720" anchor="ctr">
            <a:normAutofit/>
          </a:bodyPr>
          <a:lstStyle/>
          <a:p>
            <a:pPr marL="0" algn="ctr"/>
            <a:endParaRPr/>
          </a:p>
        </p:txBody>
      </p:sp>
      <p:grpSp>
        <p:nvGrpSpPr>
          <p:cNvPr id="10" name="Group 10"/>
          <p:cNvGrpSpPr/>
          <p:nvPr/>
        </p:nvGrpSpPr>
        <p:grpSpPr>
          <a:xfrm>
            <a:off x="5810388" y="3114021"/>
            <a:ext cx="540000" cy="540000"/>
            <a:chOff x="3708127" y="5599496"/>
            <a:chExt cx="540000" cy="540000"/>
          </a:xfrm>
        </p:grpSpPr>
        <p:sp>
          <p:nvSpPr>
            <p:cNvPr id="11" name="TextBox 11"/>
            <p:cNvSpPr txBox="1"/>
            <p:nvPr/>
          </p:nvSpPr>
          <p:spPr>
            <a:xfrm>
              <a:off x="3708127" y="5599496"/>
              <a:ext cx="540000" cy="540000"/>
            </a:xfrm>
            <a:prstGeom prst="roundRect">
              <a:avLst>
                <a:gd name="adj" fmla="val 50000"/>
              </a:avLst>
            </a:prstGeom>
            <a:solidFill>
              <a:schemeClr val="accent2"/>
            </a:solidFill>
            <a:ln cap="flat">
              <a:prstDash val="solid"/>
            </a:ln>
            <a:effectLst>
              <a:outerShdw blurRad="127000" dist="63500" dir="2700000" algn="tl" rotWithShape="0">
                <a:schemeClr val="accent2">
                  <a:alpha val="40000"/>
                </a:schemeClr>
              </a:outerShdw>
            </a:effectLst>
          </p:spPr>
          <p:txBody>
            <a:bodyPr vert="horz" lIns="91440" tIns="45720" rIns="91440" bIns="45720" rtlCol="0" anchor="ctr">
              <a:normAutofit/>
            </a:bodyPr>
            <a:lstStyle/>
            <a:p>
              <a:pPr marL="0" algn="l">
                <a:defRPr/>
              </a:pPr>
              <a:endParaRPr lang="en-US" sz="1100"/>
            </a:p>
          </p:txBody>
        </p:sp>
        <p:sp>
          <p:nvSpPr>
            <p:cNvPr id="12" name="Freeform 12"/>
            <p:cNvSpPr/>
            <p:nvPr/>
          </p:nvSpPr>
          <p:spPr>
            <a:xfrm>
              <a:off x="3841116" y="5734252"/>
              <a:ext cx="255734" cy="270488"/>
            </a:xfrm>
            <a:custGeom>
              <a:avLst/>
              <a:gdLst/>
              <a:ahLst/>
              <a:cxnLst/>
              <a:rect l="l" t="t" r="r" b="b"/>
              <a:pathLst>
                <a:path w="495300" h="523875">
                  <a:moveTo>
                    <a:pt x="371955" y="621"/>
                  </a:moveTo>
                  <a:cubicBezTo>
                    <a:pt x="388148" y="621"/>
                    <a:pt x="400530" y="13004"/>
                    <a:pt x="400530" y="29196"/>
                  </a:cubicBezTo>
                  <a:lnTo>
                    <a:pt x="400530" y="133971"/>
                  </a:lnTo>
                  <a:cubicBezTo>
                    <a:pt x="400530" y="150164"/>
                    <a:pt x="388148" y="162546"/>
                    <a:pt x="371955" y="162546"/>
                  </a:cubicBezTo>
                  <a:lnTo>
                    <a:pt x="257655" y="162546"/>
                  </a:lnTo>
                  <a:lnTo>
                    <a:pt x="257655" y="286371"/>
                  </a:lnTo>
                  <a:lnTo>
                    <a:pt x="419580" y="286371"/>
                  </a:lnTo>
                  <a:cubicBezTo>
                    <a:pt x="439583" y="286371"/>
                    <a:pt x="456727" y="302564"/>
                    <a:pt x="457680" y="322566"/>
                  </a:cubicBezTo>
                  <a:lnTo>
                    <a:pt x="457680" y="324471"/>
                  </a:lnTo>
                  <a:lnTo>
                    <a:pt x="457680" y="429246"/>
                  </a:lnTo>
                  <a:lnTo>
                    <a:pt x="476730" y="429246"/>
                  </a:lnTo>
                  <a:cubicBezTo>
                    <a:pt x="487208" y="429246"/>
                    <a:pt x="495780" y="437819"/>
                    <a:pt x="495780" y="448296"/>
                  </a:cubicBezTo>
                  <a:lnTo>
                    <a:pt x="495780" y="505446"/>
                  </a:lnTo>
                  <a:cubicBezTo>
                    <a:pt x="495780" y="515924"/>
                    <a:pt x="487208" y="524496"/>
                    <a:pt x="476730" y="524496"/>
                  </a:cubicBezTo>
                  <a:lnTo>
                    <a:pt x="419580" y="524496"/>
                  </a:lnTo>
                  <a:cubicBezTo>
                    <a:pt x="409102" y="524496"/>
                    <a:pt x="400530" y="515924"/>
                    <a:pt x="400530" y="505446"/>
                  </a:cubicBezTo>
                  <a:lnTo>
                    <a:pt x="400530" y="448296"/>
                  </a:lnTo>
                  <a:cubicBezTo>
                    <a:pt x="400530" y="437819"/>
                    <a:pt x="409102" y="429246"/>
                    <a:pt x="419580" y="429246"/>
                  </a:cubicBezTo>
                  <a:lnTo>
                    <a:pt x="438630" y="429246"/>
                  </a:lnTo>
                  <a:lnTo>
                    <a:pt x="438630" y="324471"/>
                  </a:lnTo>
                  <a:cubicBezTo>
                    <a:pt x="438630" y="313994"/>
                    <a:pt x="431010" y="306374"/>
                    <a:pt x="420533" y="305421"/>
                  </a:cubicBezTo>
                  <a:lnTo>
                    <a:pt x="419580" y="305421"/>
                  </a:lnTo>
                  <a:lnTo>
                    <a:pt x="257655" y="305421"/>
                  </a:lnTo>
                  <a:lnTo>
                    <a:pt x="257655" y="429246"/>
                  </a:lnTo>
                  <a:lnTo>
                    <a:pt x="276705" y="429246"/>
                  </a:lnTo>
                  <a:cubicBezTo>
                    <a:pt x="287183" y="429246"/>
                    <a:pt x="295755" y="437819"/>
                    <a:pt x="295755" y="448296"/>
                  </a:cubicBezTo>
                  <a:lnTo>
                    <a:pt x="295755" y="505446"/>
                  </a:lnTo>
                  <a:cubicBezTo>
                    <a:pt x="295755" y="515924"/>
                    <a:pt x="287183" y="524496"/>
                    <a:pt x="276705" y="524496"/>
                  </a:cubicBezTo>
                  <a:lnTo>
                    <a:pt x="219555" y="524496"/>
                  </a:lnTo>
                  <a:cubicBezTo>
                    <a:pt x="209077" y="524496"/>
                    <a:pt x="200505" y="515924"/>
                    <a:pt x="200505" y="505446"/>
                  </a:cubicBezTo>
                  <a:lnTo>
                    <a:pt x="200505" y="448296"/>
                  </a:lnTo>
                  <a:cubicBezTo>
                    <a:pt x="200505" y="437819"/>
                    <a:pt x="209077" y="429246"/>
                    <a:pt x="219555" y="429246"/>
                  </a:cubicBezTo>
                  <a:lnTo>
                    <a:pt x="238605" y="429246"/>
                  </a:lnTo>
                  <a:lnTo>
                    <a:pt x="238605" y="305421"/>
                  </a:lnTo>
                  <a:lnTo>
                    <a:pt x="76680" y="305421"/>
                  </a:lnTo>
                  <a:cubicBezTo>
                    <a:pt x="66202" y="305421"/>
                    <a:pt x="58583" y="313041"/>
                    <a:pt x="57630" y="323519"/>
                  </a:cubicBezTo>
                  <a:lnTo>
                    <a:pt x="57630" y="324471"/>
                  </a:lnTo>
                  <a:lnTo>
                    <a:pt x="57630" y="429246"/>
                  </a:lnTo>
                  <a:lnTo>
                    <a:pt x="76680" y="429246"/>
                  </a:lnTo>
                  <a:cubicBezTo>
                    <a:pt x="87158" y="429246"/>
                    <a:pt x="95730" y="437819"/>
                    <a:pt x="95730" y="448296"/>
                  </a:cubicBezTo>
                  <a:lnTo>
                    <a:pt x="95730" y="505446"/>
                  </a:lnTo>
                  <a:cubicBezTo>
                    <a:pt x="95730" y="515924"/>
                    <a:pt x="87158" y="524496"/>
                    <a:pt x="76680" y="524496"/>
                  </a:cubicBezTo>
                  <a:lnTo>
                    <a:pt x="19530" y="524496"/>
                  </a:lnTo>
                  <a:cubicBezTo>
                    <a:pt x="9052" y="524496"/>
                    <a:pt x="480" y="515924"/>
                    <a:pt x="480" y="505446"/>
                  </a:cubicBezTo>
                  <a:lnTo>
                    <a:pt x="480" y="448296"/>
                  </a:lnTo>
                  <a:cubicBezTo>
                    <a:pt x="480" y="437819"/>
                    <a:pt x="9052" y="429246"/>
                    <a:pt x="19530" y="429246"/>
                  </a:cubicBezTo>
                  <a:lnTo>
                    <a:pt x="38580" y="429246"/>
                  </a:lnTo>
                  <a:lnTo>
                    <a:pt x="38580" y="324471"/>
                  </a:lnTo>
                  <a:cubicBezTo>
                    <a:pt x="38580" y="304469"/>
                    <a:pt x="54773" y="287324"/>
                    <a:pt x="74775" y="286371"/>
                  </a:cubicBezTo>
                  <a:lnTo>
                    <a:pt x="76680" y="286371"/>
                  </a:lnTo>
                  <a:lnTo>
                    <a:pt x="238605" y="286371"/>
                  </a:lnTo>
                  <a:lnTo>
                    <a:pt x="238605" y="162546"/>
                  </a:lnTo>
                  <a:lnTo>
                    <a:pt x="124305" y="162546"/>
                  </a:lnTo>
                  <a:cubicBezTo>
                    <a:pt x="108112" y="162546"/>
                    <a:pt x="95730" y="150164"/>
                    <a:pt x="95730" y="133971"/>
                  </a:cubicBezTo>
                  <a:lnTo>
                    <a:pt x="95730" y="29196"/>
                  </a:lnTo>
                  <a:cubicBezTo>
                    <a:pt x="95730" y="13004"/>
                    <a:pt x="108112" y="621"/>
                    <a:pt x="124305" y="621"/>
                  </a:cubicBezTo>
                  <a:lnTo>
                    <a:pt x="371955" y="621"/>
                  </a:lnTo>
                  <a:close/>
                  <a:moveTo>
                    <a:pt x="148118" y="95871"/>
                  </a:moveTo>
                  <a:cubicBezTo>
                    <a:pt x="140498" y="95871"/>
                    <a:pt x="133830" y="102539"/>
                    <a:pt x="133830" y="110159"/>
                  </a:cubicBezTo>
                  <a:cubicBezTo>
                    <a:pt x="133830" y="117779"/>
                    <a:pt x="140498" y="124446"/>
                    <a:pt x="148118" y="124446"/>
                  </a:cubicBezTo>
                  <a:cubicBezTo>
                    <a:pt x="155737" y="124446"/>
                    <a:pt x="162405" y="117779"/>
                    <a:pt x="162405" y="110159"/>
                  </a:cubicBezTo>
                  <a:cubicBezTo>
                    <a:pt x="162405" y="102539"/>
                    <a:pt x="155737" y="95871"/>
                    <a:pt x="148118" y="95871"/>
                  </a:cubicBezTo>
                  <a:close/>
                </a:path>
              </a:pathLst>
            </a:custGeom>
            <a:solidFill>
              <a:srgbClr val="FFFFFF"/>
            </a:solidFill>
            <a:ln cap="flat">
              <a:prstDash val="solid"/>
            </a:ln>
          </p:spPr>
          <p:txBody>
            <a:bodyPr vert="horz" lIns="91440" tIns="45720" rIns="91440" bIns="45720" anchor="ctr">
              <a:normAutofit fontScale="77500" lnSpcReduction="20000"/>
            </a:bodyPr>
            <a:lstStyle/>
            <a:p>
              <a:pPr marL="0" algn="l"/>
              <a:endParaRPr/>
            </a:p>
          </p:txBody>
        </p:sp>
      </p:grpSp>
      <p:sp>
        <p:nvSpPr>
          <p:cNvPr id="13" name="TextBox 13"/>
          <p:cNvSpPr txBox="1"/>
          <p:nvPr/>
        </p:nvSpPr>
        <p:spPr>
          <a:xfrm>
            <a:off x="6459532" y="3385139"/>
            <a:ext cx="5180780" cy="548740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/>
          <a:p>
            <a:pPr marL="0" algn="l">
              <a:lnSpc>
                <a:spcPct val="130000"/>
              </a:lnSpc>
              <a:defRPr/>
            </a:pPr>
            <a:r>
              <a:rPr lang="zh-CN" altLang="en-US" sz="1200" b="0" i="0" u="none" baseline="0">
                <a:solidFill>
                  <a:srgbClr val="2F2F2F"/>
                </a:solidFill>
                <a:latin typeface="微软雅黑"/>
                <a:ea typeface="微软雅黑"/>
              </a:rPr>
              <a:t>Terapkan perbaikan berdasarkan umpan balik dan analisis data.</a:t>
            </a:r>
            <a:endParaRPr lang="en-US" sz="1100"/>
          </a:p>
        </p:txBody>
      </p:sp>
      <p:sp>
        <p:nvSpPr>
          <p:cNvPr id="14" name="TextBox 14"/>
          <p:cNvSpPr txBox="1"/>
          <p:nvPr/>
        </p:nvSpPr>
        <p:spPr>
          <a:xfrm>
            <a:off x="6459532" y="3069579"/>
            <a:ext cx="5162070" cy="338554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t">
            <a:spAutoFit/>
          </a:bodyPr>
          <a:lstStyle/>
          <a:p>
            <a:pPr marL="0" algn="l">
              <a:defRPr/>
            </a:pPr>
            <a:r>
              <a:rPr lang="en-US" sz="1600" b="1" i="0" u="none" baseline="0">
                <a:solidFill>
                  <a:schemeClr val="accent2"/>
                </a:solidFill>
                <a:latin typeface="微软雅黑"/>
                <a:ea typeface="微软雅黑"/>
              </a:rPr>
              <a:t>Perbaikan Berkelanjutan</a:t>
            </a:r>
            <a:endParaRPr lang="en-US" sz="1100"/>
          </a:p>
        </p:txBody>
      </p:sp>
      <p:sp>
        <p:nvSpPr>
          <p:cNvPr id="15" name="AutoShape 15"/>
          <p:cNvSpPr/>
          <p:nvPr/>
        </p:nvSpPr>
        <p:spPr>
          <a:xfrm>
            <a:off x="5583375" y="4860217"/>
            <a:ext cx="6215047" cy="1764000"/>
          </a:xfrm>
          <a:prstGeom prst="roundRect">
            <a:avLst/>
          </a:prstGeom>
          <a:solidFill>
            <a:srgbClr val="778495">
              <a:alpha val="15000"/>
            </a:srgbClr>
          </a:solidFill>
          <a:ln cap="flat" cmpd="sng">
            <a:prstDash val="solid"/>
          </a:ln>
        </p:spPr>
        <p:txBody>
          <a:bodyPr vert="horz" lIns="91440" tIns="45720" rIns="91440" bIns="45720" anchor="ctr">
            <a:normAutofit/>
          </a:bodyPr>
          <a:lstStyle/>
          <a:p>
            <a:pPr marL="0" algn="ctr"/>
            <a:endParaRPr/>
          </a:p>
        </p:txBody>
      </p:sp>
      <p:grpSp>
        <p:nvGrpSpPr>
          <p:cNvPr id="16" name="Group 16"/>
          <p:cNvGrpSpPr/>
          <p:nvPr/>
        </p:nvGrpSpPr>
        <p:grpSpPr>
          <a:xfrm>
            <a:off x="5325295" y="5014060"/>
            <a:ext cx="540000" cy="540000"/>
            <a:chOff x="4584079" y="5599496"/>
            <a:chExt cx="540000" cy="540000"/>
          </a:xfrm>
        </p:grpSpPr>
        <p:sp>
          <p:nvSpPr>
            <p:cNvPr id="17" name="TextBox 17"/>
            <p:cNvSpPr txBox="1"/>
            <p:nvPr/>
          </p:nvSpPr>
          <p:spPr>
            <a:xfrm>
              <a:off x="4584079" y="5599496"/>
              <a:ext cx="540000" cy="540000"/>
            </a:xfrm>
            <a:prstGeom prst="roundRect">
              <a:avLst>
                <a:gd name="adj" fmla="val 50000"/>
              </a:avLst>
            </a:prstGeom>
            <a:solidFill>
              <a:schemeClr val="accent3"/>
            </a:solidFill>
            <a:ln cap="flat">
              <a:prstDash val="solid"/>
            </a:ln>
            <a:effectLst>
              <a:outerShdw blurRad="127000" dist="63500" dir="2700000" algn="tl" rotWithShape="0">
                <a:schemeClr val="accent3">
                  <a:alpha val="40000"/>
                </a:schemeClr>
              </a:outerShdw>
            </a:effectLst>
          </p:spPr>
          <p:txBody>
            <a:bodyPr vert="horz" lIns="91440" tIns="45720" rIns="91440" bIns="45720" rtlCol="0" anchor="ctr">
              <a:normAutofit/>
            </a:bodyPr>
            <a:lstStyle/>
            <a:p>
              <a:pPr marL="0" algn="l">
                <a:defRPr/>
              </a:pPr>
              <a:endParaRPr lang="en-US" sz="1100"/>
            </a:p>
          </p:txBody>
        </p:sp>
        <p:sp>
          <p:nvSpPr>
            <p:cNvPr id="18" name="Freeform 18"/>
            <p:cNvSpPr/>
            <p:nvPr/>
          </p:nvSpPr>
          <p:spPr>
            <a:xfrm>
              <a:off x="4707232" y="5757075"/>
              <a:ext cx="275406" cy="206554"/>
            </a:xfrm>
            <a:custGeom>
              <a:avLst/>
              <a:gdLst/>
              <a:ahLst/>
              <a:cxnLst/>
              <a:rect l="l" t="t" r="r" b="b"/>
              <a:pathLst>
                <a:path w="533400" h="400050">
                  <a:moveTo>
                    <a:pt x="505433" y="621"/>
                  </a:moveTo>
                  <a:cubicBezTo>
                    <a:pt x="521626" y="621"/>
                    <a:pt x="534008" y="13004"/>
                    <a:pt x="534008" y="29196"/>
                  </a:cubicBezTo>
                  <a:lnTo>
                    <a:pt x="534008" y="372096"/>
                  </a:lnTo>
                  <a:cubicBezTo>
                    <a:pt x="534008" y="388289"/>
                    <a:pt x="521626" y="400671"/>
                    <a:pt x="505433" y="400671"/>
                  </a:cubicBezTo>
                  <a:lnTo>
                    <a:pt x="29183" y="400671"/>
                  </a:lnTo>
                  <a:cubicBezTo>
                    <a:pt x="12990" y="400671"/>
                    <a:pt x="608" y="388289"/>
                    <a:pt x="608" y="372096"/>
                  </a:cubicBezTo>
                  <a:lnTo>
                    <a:pt x="608" y="29196"/>
                  </a:lnTo>
                  <a:cubicBezTo>
                    <a:pt x="608" y="13004"/>
                    <a:pt x="12990" y="621"/>
                    <a:pt x="29183" y="621"/>
                  </a:cubicBezTo>
                  <a:lnTo>
                    <a:pt x="505433" y="621"/>
                  </a:lnTo>
                  <a:close/>
                  <a:moveTo>
                    <a:pt x="391133" y="198741"/>
                  </a:moveTo>
                  <a:cubicBezTo>
                    <a:pt x="378751" y="189216"/>
                    <a:pt x="360653" y="192074"/>
                    <a:pt x="351128" y="204456"/>
                  </a:cubicBezTo>
                  <a:lnTo>
                    <a:pt x="351128" y="204456"/>
                  </a:lnTo>
                  <a:lnTo>
                    <a:pt x="267308" y="315899"/>
                  </a:lnTo>
                  <a:cubicBezTo>
                    <a:pt x="266355" y="316851"/>
                    <a:pt x="265403" y="317804"/>
                    <a:pt x="264451" y="318756"/>
                  </a:cubicBezTo>
                  <a:cubicBezTo>
                    <a:pt x="253021" y="330186"/>
                    <a:pt x="234923" y="330186"/>
                    <a:pt x="224446" y="318756"/>
                  </a:cubicBezTo>
                  <a:lnTo>
                    <a:pt x="224446" y="318756"/>
                  </a:lnTo>
                  <a:lnTo>
                    <a:pt x="162533" y="257796"/>
                  </a:lnTo>
                  <a:cubicBezTo>
                    <a:pt x="161580" y="256844"/>
                    <a:pt x="161580" y="256844"/>
                    <a:pt x="160628" y="255891"/>
                  </a:cubicBezTo>
                  <a:cubicBezTo>
                    <a:pt x="148246" y="245414"/>
                    <a:pt x="130148" y="247319"/>
                    <a:pt x="120623" y="259701"/>
                  </a:cubicBezTo>
                  <a:lnTo>
                    <a:pt x="120623" y="259701"/>
                  </a:lnTo>
                  <a:lnTo>
                    <a:pt x="32993" y="366381"/>
                  </a:lnTo>
                  <a:cubicBezTo>
                    <a:pt x="32040" y="368286"/>
                    <a:pt x="31088" y="370191"/>
                    <a:pt x="31088" y="372096"/>
                  </a:cubicBezTo>
                  <a:cubicBezTo>
                    <a:pt x="31088" y="377811"/>
                    <a:pt x="34898" y="381621"/>
                    <a:pt x="40613" y="381621"/>
                  </a:cubicBezTo>
                  <a:lnTo>
                    <a:pt x="40613" y="381621"/>
                  </a:lnTo>
                  <a:lnTo>
                    <a:pt x="497813" y="381621"/>
                  </a:lnTo>
                  <a:cubicBezTo>
                    <a:pt x="499718" y="381621"/>
                    <a:pt x="501623" y="380669"/>
                    <a:pt x="503528" y="379716"/>
                  </a:cubicBezTo>
                  <a:cubicBezTo>
                    <a:pt x="508290" y="376859"/>
                    <a:pt x="509243" y="371144"/>
                    <a:pt x="506386" y="366381"/>
                  </a:cubicBezTo>
                  <a:lnTo>
                    <a:pt x="506386" y="366381"/>
                  </a:lnTo>
                  <a:lnTo>
                    <a:pt x="398753" y="205409"/>
                  </a:lnTo>
                  <a:cubicBezTo>
                    <a:pt x="395896" y="202551"/>
                    <a:pt x="393990" y="200646"/>
                    <a:pt x="391133" y="198741"/>
                  </a:cubicBezTo>
                  <a:close/>
                  <a:moveTo>
                    <a:pt x="95858" y="57771"/>
                  </a:moveTo>
                  <a:cubicBezTo>
                    <a:pt x="74903" y="57771"/>
                    <a:pt x="57758" y="74916"/>
                    <a:pt x="57758" y="95871"/>
                  </a:cubicBezTo>
                  <a:cubicBezTo>
                    <a:pt x="57758" y="116826"/>
                    <a:pt x="74903" y="133971"/>
                    <a:pt x="95858" y="133971"/>
                  </a:cubicBezTo>
                  <a:cubicBezTo>
                    <a:pt x="116813" y="133971"/>
                    <a:pt x="133958" y="116826"/>
                    <a:pt x="133958" y="95871"/>
                  </a:cubicBezTo>
                  <a:cubicBezTo>
                    <a:pt x="133958" y="74916"/>
                    <a:pt x="116813" y="57771"/>
                    <a:pt x="95858" y="57771"/>
                  </a:cubicBezTo>
                  <a:close/>
                </a:path>
              </a:pathLst>
            </a:custGeom>
            <a:solidFill>
              <a:srgbClr val="FFFFFF"/>
            </a:solidFill>
            <a:ln cap="flat">
              <a:prstDash val="solid"/>
            </a:ln>
          </p:spPr>
          <p:txBody>
            <a:bodyPr vert="horz" lIns="91440" tIns="45720" rIns="91440" bIns="45720" anchor="ctr">
              <a:normAutofit fontScale="47500" lnSpcReduction="20000"/>
            </a:bodyPr>
            <a:lstStyle/>
            <a:p>
              <a:pPr marL="0" algn="l"/>
              <a:endParaRPr/>
            </a:p>
          </p:txBody>
        </p:sp>
      </p:grpSp>
      <p:sp>
        <p:nvSpPr>
          <p:cNvPr id="19" name="TextBox 19"/>
          <p:cNvSpPr txBox="1"/>
          <p:nvPr/>
        </p:nvSpPr>
        <p:spPr>
          <a:xfrm>
            <a:off x="5974439" y="5260316"/>
            <a:ext cx="5665873" cy="548740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/>
          <a:p>
            <a:pPr marL="0" algn="l">
              <a:lnSpc>
                <a:spcPct val="130000"/>
              </a:lnSpc>
              <a:defRPr/>
            </a:pPr>
            <a:r>
              <a:rPr lang="zh-CN" altLang="en-US" sz="1200" b="0" i="0" u="none" baseline="0">
                <a:solidFill>
                  <a:srgbClr val="2F2F2F"/>
                </a:solidFill>
                <a:latin typeface="微软雅黑"/>
                <a:ea typeface="微软雅黑"/>
              </a:rPr>
              <a:t>Analisis data untuk mengidentifikasi area yang perlu ditingkatkan.</a:t>
            </a:r>
            <a:endParaRPr lang="en-US" sz="1100"/>
          </a:p>
        </p:txBody>
      </p:sp>
      <p:sp>
        <p:nvSpPr>
          <p:cNvPr id="20" name="TextBox 20"/>
          <p:cNvSpPr txBox="1"/>
          <p:nvPr/>
        </p:nvSpPr>
        <p:spPr>
          <a:xfrm>
            <a:off x="5974440" y="4953215"/>
            <a:ext cx="5665872" cy="338554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t">
            <a:spAutoFit/>
          </a:bodyPr>
          <a:lstStyle/>
          <a:p>
            <a:pPr marL="0" algn="l">
              <a:defRPr/>
            </a:pPr>
            <a:r>
              <a:rPr lang="en-US" sz="1600" b="1" i="0" u="none" baseline="0">
                <a:solidFill>
                  <a:schemeClr val="accent3"/>
                </a:solidFill>
                <a:latin typeface="微软雅黑"/>
                <a:ea typeface="微软雅黑"/>
              </a:rPr>
              <a:t>Analisis Data</a:t>
            </a:r>
            <a:endParaRPr lang="en-US" sz="1100"/>
          </a:p>
        </p:txBody>
      </p:sp>
      <p:grpSp>
        <p:nvGrpSpPr>
          <p:cNvPr id="21" name="Group 21"/>
          <p:cNvGrpSpPr/>
          <p:nvPr/>
        </p:nvGrpSpPr>
        <p:grpSpPr>
          <a:xfrm>
            <a:off x="712441" y="1999826"/>
            <a:ext cx="3900374" cy="3312767"/>
            <a:chOff x="2399996" y="1322897"/>
            <a:chExt cx="5272191" cy="4477915"/>
          </a:xfrm>
        </p:grpSpPr>
        <p:sp>
          <p:nvSpPr>
            <p:cNvPr id="22" name="Freeform 22"/>
            <p:cNvSpPr/>
            <p:nvPr/>
          </p:nvSpPr>
          <p:spPr>
            <a:xfrm rot="18774000">
              <a:off x="5573465" y="1573493"/>
              <a:ext cx="529163" cy="27972"/>
            </a:xfrm>
            <a:custGeom>
              <a:avLst/>
              <a:gdLst/>
              <a:ahLst/>
              <a:cxnLst/>
              <a:rect l="l" t="t" r="r" b="b"/>
              <a:pathLst>
                <a:path w="529163" h="27972">
                  <a:moveTo>
                    <a:pt x="-397" y="-405"/>
                  </a:moveTo>
                  <a:lnTo>
                    <a:pt x="528766" y="-405"/>
                  </a:lnTo>
                  <a:lnTo>
                    <a:pt x="528766" y="27567"/>
                  </a:lnTo>
                  <a:lnTo>
                    <a:pt x="-397" y="27567"/>
                  </a:lnTo>
                  <a:close/>
                </a:path>
              </a:pathLst>
            </a:custGeom>
            <a:solidFill>
              <a:srgbClr val="000000"/>
            </a:solidFill>
            <a:ln cap="flat">
              <a:prstDash val="solid"/>
            </a:ln>
          </p:spPr>
          <p:txBody>
            <a:bodyPr vert="horz" lIns="91440" tIns="45720" rIns="91440" bIns="45720" anchor="ctr">
              <a:normAutofit fontScale="25000" lnSpcReduction="20000"/>
            </a:bodyPr>
            <a:lstStyle/>
            <a:p>
              <a:pPr marL="0" algn="l"/>
              <a:endParaRPr/>
            </a:p>
          </p:txBody>
        </p:sp>
        <p:sp>
          <p:nvSpPr>
            <p:cNvPr id="23" name="Freeform 23"/>
            <p:cNvSpPr/>
            <p:nvPr/>
          </p:nvSpPr>
          <p:spPr>
            <a:xfrm rot="20486399">
              <a:off x="5866754" y="2028130"/>
              <a:ext cx="529163" cy="27972"/>
            </a:xfrm>
            <a:custGeom>
              <a:avLst/>
              <a:gdLst/>
              <a:ahLst/>
              <a:cxnLst/>
              <a:rect l="l" t="t" r="r" b="b"/>
              <a:pathLst>
                <a:path w="529163" h="27972">
                  <a:moveTo>
                    <a:pt x="-397" y="-405"/>
                  </a:moveTo>
                  <a:lnTo>
                    <a:pt x="528767" y="-405"/>
                  </a:lnTo>
                  <a:lnTo>
                    <a:pt x="528767" y="27567"/>
                  </a:lnTo>
                  <a:lnTo>
                    <a:pt x="-396" y="27567"/>
                  </a:lnTo>
                  <a:close/>
                </a:path>
              </a:pathLst>
            </a:custGeom>
            <a:solidFill>
              <a:srgbClr val="000000"/>
            </a:solidFill>
            <a:ln cap="flat">
              <a:prstDash val="solid"/>
            </a:ln>
          </p:spPr>
          <p:txBody>
            <a:bodyPr vert="horz" lIns="91440" tIns="45720" rIns="91440" bIns="45720" anchor="ctr">
              <a:normAutofit fontScale="25000" lnSpcReduction="20000"/>
            </a:bodyPr>
            <a:lstStyle/>
            <a:p>
              <a:pPr marL="0" algn="l"/>
              <a:endParaRPr/>
            </a:p>
          </p:txBody>
        </p:sp>
        <p:sp>
          <p:nvSpPr>
            <p:cNvPr id="24" name="Freeform 24"/>
            <p:cNvSpPr/>
            <p:nvPr/>
          </p:nvSpPr>
          <p:spPr>
            <a:xfrm rot="19884600">
              <a:off x="5733977" y="1777920"/>
              <a:ext cx="504897" cy="27972"/>
            </a:xfrm>
            <a:custGeom>
              <a:avLst/>
              <a:gdLst/>
              <a:ahLst/>
              <a:cxnLst/>
              <a:rect l="l" t="t" r="r" b="b"/>
              <a:pathLst>
                <a:path w="504897" h="27972">
                  <a:moveTo>
                    <a:pt x="-397" y="-405"/>
                  </a:moveTo>
                  <a:lnTo>
                    <a:pt x="504501" y="-405"/>
                  </a:lnTo>
                  <a:lnTo>
                    <a:pt x="504501" y="27567"/>
                  </a:lnTo>
                  <a:lnTo>
                    <a:pt x="-397" y="27567"/>
                  </a:lnTo>
                  <a:close/>
                </a:path>
              </a:pathLst>
            </a:custGeom>
            <a:solidFill>
              <a:srgbClr val="000000"/>
            </a:solidFill>
            <a:ln cap="flat">
              <a:prstDash val="solid"/>
            </a:ln>
          </p:spPr>
          <p:txBody>
            <a:bodyPr vert="horz" lIns="91440" tIns="45720" rIns="91440" bIns="45720" anchor="ctr">
              <a:normAutofit fontScale="25000" lnSpcReduction="20000"/>
            </a:bodyPr>
            <a:lstStyle/>
            <a:p>
              <a:pPr marL="0" algn="l"/>
              <a:endParaRPr/>
            </a:p>
          </p:txBody>
        </p:sp>
        <p:sp>
          <p:nvSpPr>
            <p:cNvPr id="25" name="Freeform 25"/>
            <p:cNvSpPr/>
            <p:nvPr/>
          </p:nvSpPr>
          <p:spPr>
            <a:xfrm>
              <a:off x="4118396" y="2635424"/>
              <a:ext cx="772311" cy="1001402"/>
            </a:xfrm>
            <a:custGeom>
              <a:avLst/>
              <a:gdLst/>
              <a:ahLst/>
              <a:cxnLst/>
              <a:rect l="l" t="t" r="r" b="b"/>
              <a:pathLst>
                <a:path w="772311" h="1001402">
                  <a:moveTo>
                    <a:pt x="772311" y="127553"/>
                  </a:moveTo>
                  <a:lnTo>
                    <a:pt x="720283" y="342869"/>
                  </a:lnTo>
                  <a:lnTo>
                    <a:pt x="633010" y="703779"/>
                  </a:lnTo>
                  <a:lnTo>
                    <a:pt x="561122" y="1001403"/>
                  </a:lnTo>
                  <a:lnTo>
                    <a:pt x="0" y="715248"/>
                  </a:lnTo>
                  <a:lnTo>
                    <a:pt x="248393" y="0"/>
                  </a:lnTo>
                  <a:lnTo>
                    <a:pt x="772311" y="127553"/>
                  </a:lnTo>
                  <a:close/>
                </a:path>
              </a:pathLst>
            </a:custGeom>
            <a:solidFill>
              <a:srgbClr val="FFBEB3"/>
            </a:solidFill>
            <a:ln cap="flat">
              <a:prstDash val="solid"/>
            </a:ln>
          </p:spPr>
          <p:txBody>
            <a:bodyPr vert="horz" lIns="91440" tIns="45720" rIns="91440" bIns="45720" anchor="ctr">
              <a:normAutofit/>
            </a:bodyPr>
            <a:lstStyle/>
            <a:p>
              <a:pPr marL="0" algn="l"/>
              <a:endParaRPr/>
            </a:p>
          </p:txBody>
        </p:sp>
        <p:sp>
          <p:nvSpPr>
            <p:cNvPr id="26" name="Freeform 26"/>
            <p:cNvSpPr/>
            <p:nvPr/>
          </p:nvSpPr>
          <p:spPr>
            <a:xfrm>
              <a:off x="4521335" y="2937243"/>
              <a:ext cx="317204" cy="401959"/>
            </a:xfrm>
            <a:custGeom>
              <a:avLst/>
              <a:gdLst/>
              <a:ahLst/>
              <a:cxnLst/>
              <a:rect l="l" t="t" r="r" b="b"/>
              <a:pathLst>
                <a:path w="317204" h="401959">
                  <a:moveTo>
                    <a:pt x="316807" y="40714"/>
                  </a:moveTo>
                  <a:lnTo>
                    <a:pt x="229534" y="401555"/>
                  </a:lnTo>
                  <a:cubicBezTo>
                    <a:pt x="122121" y="307289"/>
                    <a:pt x="50512" y="166589"/>
                    <a:pt x="-397" y="-405"/>
                  </a:cubicBezTo>
                  <a:close/>
                </a:path>
              </a:pathLst>
            </a:custGeom>
            <a:solidFill>
              <a:srgbClr val="FF5970">
                <a:alpha val="40000"/>
              </a:srgbClr>
            </a:solidFill>
            <a:ln cap="flat">
              <a:prstDash val="solid"/>
            </a:ln>
          </p:spPr>
          <p:txBody>
            <a:bodyPr vert="horz" lIns="91440" tIns="45720" rIns="91440" bIns="45720" anchor="ctr">
              <a:normAutofit fontScale="85000" lnSpcReduction="10000"/>
            </a:bodyPr>
            <a:lstStyle/>
            <a:p>
              <a:pPr marL="0" algn="l"/>
              <a:endParaRPr/>
            </a:p>
          </p:txBody>
        </p:sp>
        <p:sp>
          <p:nvSpPr>
            <p:cNvPr id="27" name="Freeform 27"/>
            <p:cNvSpPr/>
            <p:nvPr/>
          </p:nvSpPr>
          <p:spPr>
            <a:xfrm rot="18900000">
              <a:off x="3727448" y="1675373"/>
              <a:ext cx="670912" cy="670912"/>
            </a:xfrm>
            <a:custGeom>
              <a:avLst/>
              <a:gdLst/>
              <a:ahLst/>
              <a:cxnLst/>
              <a:rect l="l" t="t" r="r" b="b"/>
              <a:pathLst>
                <a:path w="670912" h="670912">
                  <a:moveTo>
                    <a:pt x="670515" y="335051"/>
                  </a:moveTo>
                  <a:cubicBezTo>
                    <a:pt x="670515" y="520319"/>
                    <a:pt x="520326" y="670507"/>
                    <a:pt x="335059" y="670507"/>
                  </a:cubicBezTo>
                  <a:cubicBezTo>
                    <a:pt x="149792" y="670507"/>
                    <a:pt x="-397" y="520318"/>
                    <a:pt x="-397" y="335051"/>
                  </a:cubicBezTo>
                  <a:cubicBezTo>
                    <a:pt x="-397" y="149784"/>
                    <a:pt x="149792" y="-405"/>
                    <a:pt x="335059" y="-405"/>
                  </a:cubicBezTo>
                  <a:cubicBezTo>
                    <a:pt x="520327" y="-405"/>
                    <a:pt x="670515" y="149784"/>
                    <a:pt x="670515" y="335051"/>
                  </a:cubicBezTo>
                  <a:close/>
                </a:path>
              </a:pathLst>
            </a:custGeom>
            <a:solidFill>
              <a:srgbClr val="000000"/>
            </a:solidFill>
            <a:ln cap="flat">
              <a:prstDash val="solid"/>
            </a:ln>
          </p:spPr>
          <p:txBody>
            <a:bodyPr vert="horz" lIns="91440" tIns="45720" rIns="91440" bIns="45720" anchor="ctr">
              <a:normAutofit/>
            </a:bodyPr>
            <a:lstStyle/>
            <a:p>
              <a:pPr marL="0" algn="l"/>
              <a:endParaRPr/>
            </a:p>
          </p:txBody>
        </p:sp>
        <p:sp>
          <p:nvSpPr>
            <p:cNvPr id="28" name="Freeform 28"/>
            <p:cNvSpPr/>
            <p:nvPr/>
          </p:nvSpPr>
          <p:spPr>
            <a:xfrm>
              <a:off x="4439935" y="2208639"/>
              <a:ext cx="850961" cy="965655"/>
            </a:xfrm>
            <a:custGeom>
              <a:avLst/>
              <a:gdLst/>
              <a:ahLst/>
              <a:cxnLst/>
              <a:rect l="l" t="t" r="r" b="b"/>
              <a:pathLst>
                <a:path w="850961" h="965655">
                  <a:moveTo>
                    <a:pt x="850516" y="151764"/>
                  </a:moveTo>
                  <a:cubicBezTo>
                    <a:pt x="850516" y="151764"/>
                    <a:pt x="860236" y="996523"/>
                    <a:pt x="605759" y="964355"/>
                  </a:cubicBezTo>
                  <a:cubicBezTo>
                    <a:pt x="351283" y="932187"/>
                    <a:pt x="81282" y="728200"/>
                    <a:pt x="81282" y="728200"/>
                  </a:cubicBezTo>
                  <a:lnTo>
                    <a:pt x="-397" y="160435"/>
                  </a:lnTo>
                  <a:lnTo>
                    <a:pt x="379605" y="-405"/>
                  </a:lnTo>
                  <a:close/>
                </a:path>
              </a:pathLst>
            </a:custGeom>
            <a:solidFill>
              <a:srgbClr val="FFBEB3"/>
            </a:solidFill>
            <a:ln cap="flat">
              <a:prstDash val="solid"/>
            </a:ln>
          </p:spPr>
          <p:txBody>
            <a:bodyPr vert="horz" lIns="91440" tIns="45720" rIns="91440" bIns="45720" anchor="ctr">
              <a:normAutofit/>
            </a:bodyPr>
            <a:lstStyle/>
            <a:p>
              <a:pPr marL="0" algn="l"/>
              <a:endParaRPr/>
            </a:p>
          </p:txBody>
        </p:sp>
        <p:sp>
          <p:nvSpPr>
            <p:cNvPr id="29" name="Freeform 29"/>
            <p:cNvSpPr/>
            <p:nvPr/>
          </p:nvSpPr>
          <p:spPr>
            <a:xfrm>
              <a:off x="4096087" y="1859443"/>
              <a:ext cx="1365291" cy="1062206"/>
            </a:xfrm>
            <a:custGeom>
              <a:avLst/>
              <a:gdLst/>
              <a:ahLst/>
              <a:cxnLst/>
              <a:rect l="l" t="t" r="r" b="b"/>
              <a:pathLst>
                <a:path w="1365291" h="1062206">
                  <a:moveTo>
                    <a:pt x="667020" y="715646"/>
                  </a:moveTo>
                  <a:cubicBezTo>
                    <a:pt x="700516" y="561799"/>
                    <a:pt x="785901" y="471379"/>
                    <a:pt x="941496" y="464806"/>
                  </a:cubicBezTo>
                  <a:cubicBezTo>
                    <a:pt x="941496" y="464806"/>
                    <a:pt x="1170728" y="713758"/>
                    <a:pt x="1334016" y="551799"/>
                  </a:cubicBezTo>
                  <a:cubicBezTo>
                    <a:pt x="1437722" y="448861"/>
                    <a:pt x="1265064" y="83895"/>
                    <a:pt x="1041427" y="170119"/>
                  </a:cubicBezTo>
                  <a:cubicBezTo>
                    <a:pt x="485690" y="-366737"/>
                    <a:pt x="-368300" y="484316"/>
                    <a:pt x="171632" y="1061801"/>
                  </a:cubicBezTo>
                  <a:cubicBezTo>
                    <a:pt x="276528" y="863339"/>
                    <a:pt x="479956" y="874667"/>
                    <a:pt x="634502" y="800961"/>
                  </a:cubicBezTo>
                  <a:close/>
                </a:path>
              </a:pathLst>
            </a:custGeom>
            <a:solidFill>
              <a:srgbClr val="000000"/>
            </a:solidFill>
            <a:ln cap="flat">
              <a:prstDash val="solid"/>
            </a:ln>
          </p:spPr>
          <p:txBody>
            <a:bodyPr vert="horz" lIns="91440" tIns="45720" rIns="91440" bIns="45720" anchor="ctr">
              <a:normAutofit/>
            </a:bodyPr>
            <a:lstStyle/>
            <a:p>
              <a:pPr marL="0" algn="l"/>
              <a:endParaRPr/>
            </a:p>
          </p:txBody>
        </p:sp>
        <p:sp>
          <p:nvSpPr>
            <p:cNvPr id="30" name="Freeform 30"/>
            <p:cNvSpPr/>
            <p:nvPr/>
          </p:nvSpPr>
          <p:spPr>
            <a:xfrm>
              <a:off x="4636870" y="2426163"/>
              <a:ext cx="244065" cy="337122"/>
            </a:xfrm>
            <a:custGeom>
              <a:avLst/>
              <a:gdLst/>
              <a:ahLst/>
              <a:cxnLst/>
              <a:rect l="l" t="t" r="r" b="b"/>
              <a:pathLst>
                <a:path w="244065" h="337122">
                  <a:moveTo>
                    <a:pt x="243230" y="160674"/>
                  </a:moveTo>
                  <a:cubicBezTo>
                    <a:pt x="248894" y="253681"/>
                    <a:pt x="199033" y="332423"/>
                    <a:pt x="131900" y="336549"/>
                  </a:cubicBezTo>
                  <a:cubicBezTo>
                    <a:pt x="64767" y="340675"/>
                    <a:pt x="6026" y="268506"/>
                    <a:pt x="81" y="175709"/>
                  </a:cubicBezTo>
                  <a:cubicBezTo>
                    <a:pt x="-5862" y="82911"/>
                    <a:pt x="44277" y="3890"/>
                    <a:pt x="111411" y="-236"/>
                  </a:cubicBezTo>
                  <a:cubicBezTo>
                    <a:pt x="178544" y="-4362"/>
                    <a:pt x="237635" y="67597"/>
                    <a:pt x="243230" y="160674"/>
                  </a:cubicBezTo>
                  <a:close/>
                </a:path>
              </a:pathLst>
            </a:custGeom>
            <a:solidFill>
              <a:srgbClr val="FFBEB3"/>
            </a:solidFill>
            <a:ln cap="flat">
              <a:prstDash val="solid"/>
            </a:ln>
          </p:spPr>
          <p:txBody>
            <a:bodyPr vert="horz" lIns="91440" tIns="45720" rIns="91440" bIns="45720" anchor="ctr">
              <a:normAutofit fontScale="62500" lnSpcReduction="20000"/>
            </a:bodyPr>
            <a:lstStyle/>
            <a:p>
              <a:pPr marL="0" algn="l"/>
              <a:endParaRPr/>
            </a:p>
          </p:txBody>
        </p:sp>
        <p:sp>
          <p:nvSpPr>
            <p:cNvPr id="31" name="Freeform 31"/>
            <p:cNvSpPr/>
            <p:nvPr/>
          </p:nvSpPr>
          <p:spPr>
            <a:xfrm>
              <a:off x="5204065" y="2589340"/>
              <a:ext cx="159873" cy="255562"/>
            </a:xfrm>
            <a:custGeom>
              <a:avLst/>
              <a:gdLst/>
              <a:ahLst/>
              <a:cxnLst/>
              <a:rect l="l" t="t" r="r" b="b"/>
              <a:pathLst>
                <a:path w="159873" h="255562">
                  <a:moveTo>
                    <a:pt x="73869" y="-405"/>
                  </a:moveTo>
                  <a:cubicBezTo>
                    <a:pt x="73869" y="-405"/>
                    <a:pt x="195198" y="195400"/>
                    <a:pt x="148974" y="228687"/>
                  </a:cubicBezTo>
                  <a:cubicBezTo>
                    <a:pt x="102750" y="261974"/>
                    <a:pt x="-397" y="254421"/>
                    <a:pt x="-397" y="254421"/>
                  </a:cubicBezTo>
                  <a:close/>
                </a:path>
              </a:pathLst>
            </a:custGeom>
            <a:solidFill>
              <a:srgbClr val="FFBEB3"/>
            </a:solidFill>
            <a:ln cap="flat">
              <a:prstDash val="solid"/>
            </a:ln>
          </p:spPr>
          <p:txBody>
            <a:bodyPr vert="horz" lIns="91440" tIns="45720" rIns="91440" bIns="45720" anchor="ctr">
              <a:normAutofit fontScale="40000" lnSpcReduction="20000"/>
            </a:bodyPr>
            <a:lstStyle/>
            <a:p>
              <a:pPr marL="0" algn="l"/>
              <a:endParaRPr/>
            </a:p>
          </p:txBody>
        </p:sp>
        <p:sp>
          <p:nvSpPr>
            <p:cNvPr id="32" name="Freeform 32"/>
            <p:cNvSpPr/>
            <p:nvPr/>
          </p:nvSpPr>
          <p:spPr>
            <a:xfrm>
              <a:off x="4713853" y="2507521"/>
              <a:ext cx="81214" cy="139651"/>
            </a:xfrm>
            <a:custGeom>
              <a:avLst/>
              <a:gdLst/>
              <a:ahLst/>
              <a:cxnLst/>
              <a:rect l="l" t="t" r="r" b="b"/>
              <a:pathLst>
                <a:path w="81214" h="139651">
                  <a:moveTo>
                    <a:pt x="78694" y="139246"/>
                  </a:moveTo>
                  <a:lnTo>
                    <a:pt x="50722" y="135260"/>
                  </a:lnTo>
                  <a:cubicBezTo>
                    <a:pt x="59254" y="75470"/>
                    <a:pt x="39184" y="33232"/>
                    <a:pt x="-397" y="27567"/>
                  </a:cubicBezTo>
                  <a:lnTo>
                    <a:pt x="3589" y="-405"/>
                  </a:lnTo>
                  <a:cubicBezTo>
                    <a:pt x="59393" y="7777"/>
                    <a:pt x="89324" y="63791"/>
                    <a:pt x="78694" y="139246"/>
                  </a:cubicBezTo>
                  <a:close/>
                </a:path>
              </a:pathLst>
            </a:custGeom>
            <a:solidFill>
              <a:srgbClr val="000000"/>
            </a:solidFill>
            <a:ln cap="flat">
              <a:prstDash val="solid"/>
            </a:ln>
          </p:spPr>
          <p:txBody>
            <a:bodyPr vert="horz" lIns="91440" tIns="45720" rIns="91440" bIns="45720" anchor="ctr">
              <a:normAutofit fontScale="25000" lnSpcReduction="20000"/>
            </a:bodyPr>
            <a:lstStyle/>
            <a:p>
              <a:pPr marL="0" algn="l"/>
              <a:endParaRPr/>
            </a:p>
          </p:txBody>
        </p:sp>
        <p:sp>
          <p:nvSpPr>
            <p:cNvPr id="33" name="Freeform 33"/>
            <p:cNvSpPr/>
            <p:nvPr/>
          </p:nvSpPr>
          <p:spPr>
            <a:xfrm>
              <a:off x="5138890" y="2556962"/>
              <a:ext cx="55944" cy="55944"/>
            </a:xfrm>
            <a:custGeom>
              <a:avLst/>
              <a:gdLst/>
              <a:ahLst/>
              <a:cxnLst/>
              <a:rect l="l" t="t" r="r" b="b"/>
              <a:pathLst>
                <a:path w="55944" h="55944">
                  <a:moveTo>
                    <a:pt x="55944" y="27972"/>
                  </a:moveTo>
                  <a:cubicBezTo>
                    <a:pt x="55944" y="43421"/>
                    <a:pt x="43421" y="55944"/>
                    <a:pt x="27972" y="55944"/>
                  </a:cubicBezTo>
                  <a:cubicBezTo>
                    <a:pt x="12524" y="55944"/>
                    <a:pt x="0" y="43421"/>
                    <a:pt x="0" y="27972"/>
                  </a:cubicBezTo>
                  <a:cubicBezTo>
                    <a:pt x="0" y="12524"/>
                    <a:pt x="12524" y="0"/>
                    <a:pt x="27972" y="0"/>
                  </a:cubicBezTo>
                  <a:cubicBezTo>
                    <a:pt x="43421" y="0"/>
                    <a:pt x="55944" y="12524"/>
                    <a:pt x="55944" y="27972"/>
                  </a:cubicBezTo>
                  <a:close/>
                </a:path>
              </a:pathLst>
            </a:custGeom>
            <a:solidFill>
              <a:srgbClr val="000000"/>
            </a:solidFill>
            <a:ln cap="flat">
              <a:prstDash val="solid"/>
            </a:ln>
          </p:spPr>
          <p:txBody>
            <a:bodyPr vert="horz" lIns="91440" tIns="45720" rIns="91440" bIns="45720" anchor="ctr">
              <a:normAutofit fontScale="25000" lnSpcReduction="20000"/>
            </a:bodyPr>
            <a:lstStyle/>
            <a:p>
              <a:pPr marL="0" algn="l"/>
              <a:endParaRPr/>
            </a:p>
          </p:txBody>
        </p:sp>
        <p:sp>
          <p:nvSpPr>
            <p:cNvPr id="34" name="Freeform 34"/>
            <p:cNvSpPr/>
            <p:nvPr/>
          </p:nvSpPr>
          <p:spPr>
            <a:xfrm>
              <a:off x="5049423" y="2867463"/>
              <a:ext cx="116772" cy="128888"/>
            </a:xfrm>
            <a:custGeom>
              <a:avLst/>
              <a:gdLst/>
              <a:ahLst/>
              <a:cxnLst/>
              <a:rect l="l" t="t" r="r" b="b"/>
              <a:pathLst>
                <a:path w="116772" h="128888">
                  <a:moveTo>
                    <a:pt x="105643" y="91544"/>
                  </a:moveTo>
                  <a:cubicBezTo>
                    <a:pt x="87041" y="123712"/>
                    <a:pt x="50608" y="137488"/>
                    <a:pt x="24314" y="122313"/>
                  </a:cubicBezTo>
                  <a:cubicBezTo>
                    <a:pt x="-1980" y="107138"/>
                    <a:pt x="-8343" y="68677"/>
                    <a:pt x="10328" y="36509"/>
                  </a:cubicBezTo>
                  <a:cubicBezTo>
                    <a:pt x="28999" y="4341"/>
                    <a:pt x="65293" y="-9436"/>
                    <a:pt x="91587" y="5809"/>
                  </a:cubicBezTo>
                  <a:cubicBezTo>
                    <a:pt x="117881" y="21054"/>
                    <a:pt x="124384" y="59376"/>
                    <a:pt x="105643" y="91544"/>
                  </a:cubicBezTo>
                  <a:close/>
                </a:path>
              </a:pathLst>
            </a:custGeom>
            <a:solidFill>
              <a:srgbClr val="F4F4F4"/>
            </a:solidFill>
            <a:ln cap="flat">
              <a:prstDash val="solid"/>
            </a:ln>
          </p:spPr>
          <p:txBody>
            <a:bodyPr vert="horz" lIns="91440" tIns="45720" rIns="91440" bIns="45720" anchor="ctr">
              <a:normAutofit fontScale="25000" lnSpcReduction="20000"/>
            </a:bodyPr>
            <a:lstStyle/>
            <a:p>
              <a:pPr marL="0" algn="l"/>
              <a:endParaRPr/>
            </a:p>
          </p:txBody>
        </p:sp>
        <p:sp>
          <p:nvSpPr>
            <p:cNvPr id="35" name="Freeform 35"/>
            <p:cNvSpPr/>
            <p:nvPr/>
          </p:nvSpPr>
          <p:spPr>
            <a:xfrm rot="20378399">
              <a:off x="4886165" y="2617641"/>
              <a:ext cx="205175" cy="205175"/>
            </a:xfrm>
            <a:custGeom>
              <a:avLst/>
              <a:gdLst/>
              <a:ahLst/>
              <a:cxnLst/>
              <a:rect l="l" t="t" r="r" b="b"/>
              <a:pathLst>
                <a:path w="205175" h="205175">
                  <a:moveTo>
                    <a:pt x="204779" y="102183"/>
                  </a:moveTo>
                  <a:cubicBezTo>
                    <a:pt x="204779" y="158841"/>
                    <a:pt x="158848" y="204771"/>
                    <a:pt x="102191" y="204771"/>
                  </a:cubicBezTo>
                  <a:cubicBezTo>
                    <a:pt x="45533" y="204771"/>
                    <a:pt x="-397" y="158841"/>
                    <a:pt x="-397" y="102183"/>
                  </a:cubicBezTo>
                  <a:cubicBezTo>
                    <a:pt x="-397" y="45526"/>
                    <a:pt x="45533" y="-405"/>
                    <a:pt x="102191" y="-405"/>
                  </a:cubicBezTo>
                  <a:cubicBezTo>
                    <a:pt x="158848" y="-405"/>
                    <a:pt x="204779" y="45526"/>
                    <a:pt x="204779" y="102183"/>
                  </a:cubicBezTo>
                  <a:close/>
                </a:path>
              </a:pathLst>
            </a:custGeom>
            <a:solidFill>
              <a:srgbClr val="FF5970">
                <a:alpha val="40000"/>
              </a:srgbClr>
            </a:solidFill>
            <a:ln cap="flat">
              <a:prstDash val="solid"/>
            </a:ln>
          </p:spPr>
          <p:txBody>
            <a:bodyPr vert="horz" lIns="91440" tIns="45720" rIns="91440" bIns="45720" anchor="ctr">
              <a:normAutofit fontScale="25000" lnSpcReduction="20000"/>
            </a:bodyPr>
            <a:lstStyle/>
            <a:p>
              <a:pPr marL="0" algn="l"/>
              <a:endParaRPr/>
            </a:p>
          </p:txBody>
        </p:sp>
        <p:sp>
          <p:nvSpPr>
            <p:cNvPr id="36" name="Freeform 36"/>
            <p:cNvSpPr/>
            <p:nvPr/>
          </p:nvSpPr>
          <p:spPr>
            <a:xfrm>
              <a:off x="2399996" y="4374033"/>
              <a:ext cx="1383502" cy="1414971"/>
            </a:xfrm>
            <a:custGeom>
              <a:avLst/>
              <a:gdLst/>
              <a:ahLst/>
              <a:cxnLst/>
              <a:rect l="l" t="t" r="r" b="b"/>
              <a:pathLst>
                <a:path w="1383502" h="1414971">
                  <a:moveTo>
                    <a:pt x="1383503" y="202309"/>
                  </a:moveTo>
                  <a:lnTo>
                    <a:pt x="919864" y="1414971"/>
                  </a:lnTo>
                  <a:lnTo>
                    <a:pt x="0" y="1414971"/>
                  </a:lnTo>
                  <a:lnTo>
                    <a:pt x="565947" y="0"/>
                  </a:lnTo>
                  <a:lnTo>
                    <a:pt x="1383503" y="202309"/>
                  </a:lnTo>
                  <a:close/>
                </a:path>
              </a:pathLst>
            </a:custGeom>
            <a:solidFill>
              <a:srgbClr val="FFBEB3"/>
            </a:solidFill>
            <a:ln cap="flat">
              <a:prstDash val="solid"/>
            </a:ln>
          </p:spPr>
          <p:txBody>
            <a:bodyPr vert="horz" lIns="91440" tIns="45720" rIns="91440" bIns="45720" anchor="ctr">
              <a:normAutofit/>
            </a:bodyPr>
            <a:lstStyle/>
            <a:p>
              <a:pPr marL="0" algn="l"/>
              <a:endParaRPr/>
            </a:p>
          </p:txBody>
        </p:sp>
        <p:sp>
          <p:nvSpPr>
            <p:cNvPr id="37" name="Freeform 37"/>
            <p:cNvSpPr/>
            <p:nvPr/>
          </p:nvSpPr>
          <p:spPr>
            <a:xfrm>
              <a:off x="2965943" y="3231468"/>
              <a:ext cx="2535641" cy="2557186"/>
            </a:xfrm>
            <a:custGeom>
              <a:avLst/>
              <a:gdLst/>
              <a:ahLst/>
              <a:cxnLst/>
              <a:rect l="l" t="t" r="r" b="b"/>
              <a:pathLst>
                <a:path w="2535641" h="2557186">
                  <a:moveTo>
                    <a:pt x="2534929" y="1228664"/>
                  </a:moveTo>
                  <a:lnTo>
                    <a:pt x="2534929" y="1228664"/>
                  </a:lnTo>
                  <a:cubicBezTo>
                    <a:pt x="2533796" y="1269161"/>
                    <a:pt x="2529118" y="1309475"/>
                    <a:pt x="2520943" y="1349154"/>
                  </a:cubicBezTo>
                  <a:lnTo>
                    <a:pt x="2273949" y="2556782"/>
                  </a:lnTo>
                  <a:lnTo>
                    <a:pt x="227297" y="2556782"/>
                  </a:lnTo>
                  <a:lnTo>
                    <a:pt x="696669" y="1330203"/>
                  </a:lnTo>
                  <a:lnTo>
                    <a:pt x="-397" y="1141811"/>
                  </a:lnTo>
                  <a:lnTo>
                    <a:pt x="291283" y="412856"/>
                  </a:lnTo>
                  <a:cubicBezTo>
                    <a:pt x="415144" y="104128"/>
                    <a:pt x="749872" y="-63678"/>
                    <a:pt x="1071356" y="21805"/>
                  </a:cubicBezTo>
                  <a:lnTo>
                    <a:pt x="1399190" y="109358"/>
                  </a:lnTo>
                  <a:cubicBezTo>
                    <a:pt x="1787171" y="213051"/>
                    <a:pt x="2131018" y="439870"/>
                    <a:pt x="2379054" y="755725"/>
                  </a:cubicBezTo>
                  <a:cubicBezTo>
                    <a:pt x="2484789" y="890257"/>
                    <a:pt x="2539950" y="1057628"/>
                    <a:pt x="2534929" y="1228664"/>
                  </a:cubicBezTo>
                  <a:close/>
                </a:path>
              </a:pathLst>
            </a:custGeom>
            <a:solidFill>
              <a:schemeClr val="accent2"/>
            </a:solidFill>
            <a:ln cap="flat">
              <a:prstDash val="solid"/>
            </a:ln>
          </p:spPr>
          <p:txBody>
            <a:bodyPr vert="horz" lIns="91440" tIns="45720" rIns="91440" bIns="45720" anchor="ctr">
              <a:normAutofit/>
            </a:bodyPr>
            <a:lstStyle/>
            <a:p>
              <a:pPr marL="0" algn="l"/>
              <a:endParaRPr/>
            </a:p>
          </p:txBody>
        </p:sp>
        <p:sp>
          <p:nvSpPr>
            <p:cNvPr id="38" name="Freeform 38"/>
            <p:cNvSpPr/>
            <p:nvPr/>
          </p:nvSpPr>
          <p:spPr>
            <a:xfrm rot="17499601">
              <a:off x="3464155" y="4255692"/>
              <a:ext cx="630701" cy="27972"/>
            </a:xfrm>
            <a:custGeom>
              <a:avLst/>
              <a:gdLst/>
              <a:ahLst/>
              <a:cxnLst/>
              <a:rect l="l" t="t" r="r" b="b"/>
              <a:pathLst>
                <a:path w="630701" h="27972">
                  <a:moveTo>
                    <a:pt x="-397" y="-405"/>
                  </a:moveTo>
                  <a:lnTo>
                    <a:pt x="630305" y="-405"/>
                  </a:lnTo>
                  <a:lnTo>
                    <a:pt x="630305" y="27567"/>
                  </a:lnTo>
                  <a:lnTo>
                    <a:pt x="-397" y="27567"/>
                  </a:lnTo>
                  <a:close/>
                </a:path>
              </a:pathLst>
            </a:custGeom>
            <a:solidFill>
              <a:srgbClr val="000000"/>
            </a:solidFill>
            <a:ln cap="flat">
              <a:prstDash val="solid"/>
            </a:ln>
          </p:spPr>
          <p:txBody>
            <a:bodyPr vert="horz" lIns="91440" tIns="45720" rIns="91440" bIns="45720" anchor="ctr">
              <a:normAutofit fontScale="25000" lnSpcReduction="20000"/>
            </a:bodyPr>
            <a:lstStyle/>
            <a:p>
              <a:pPr marL="0" algn="l"/>
              <a:endParaRPr/>
            </a:p>
          </p:txBody>
        </p:sp>
        <p:sp>
          <p:nvSpPr>
            <p:cNvPr id="39" name="Freeform 39"/>
            <p:cNvSpPr/>
            <p:nvPr/>
          </p:nvSpPr>
          <p:spPr>
            <a:xfrm rot="16682943">
              <a:off x="2710649" y="5190697"/>
              <a:ext cx="27967" cy="207032"/>
            </a:xfrm>
            <a:custGeom>
              <a:avLst/>
              <a:gdLst/>
              <a:ahLst/>
              <a:cxnLst/>
              <a:rect l="l" t="t" r="r" b="b"/>
              <a:pathLst>
                <a:path w="27967" h="207032">
                  <a:moveTo>
                    <a:pt x="-395" y="-400"/>
                  </a:moveTo>
                  <a:lnTo>
                    <a:pt x="27573" y="-400"/>
                  </a:lnTo>
                  <a:lnTo>
                    <a:pt x="27573" y="206633"/>
                  </a:lnTo>
                  <a:lnTo>
                    <a:pt x="-395" y="206633"/>
                  </a:lnTo>
                  <a:close/>
                </a:path>
              </a:pathLst>
            </a:custGeom>
            <a:solidFill>
              <a:srgbClr val="000000"/>
            </a:solidFill>
            <a:ln cap="flat">
              <a:prstDash val="solid"/>
            </a:ln>
          </p:spPr>
          <p:txBody>
            <a:bodyPr vert="horz" lIns="91440" tIns="45720" rIns="91440" bIns="45720" anchor="ctr">
              <a:normAutofit fontScale="25000" lnSpcReduction="20000"/>
            </a:bodyPr>
            <a:lstStyle/>
            <a:p>
              <a:pPr marL="0" algn="l"/>
              <a:endParaRPr/>
            </a:p>
          </p:txBody>
        </p:sp>
        <p:sp>
          <p:nvSpPr>
            <p:cNvPr id="40" name="Freeform 40"/>
            <p:cNvSpPr/>
            <p:nvPr/>
          </p:nvSpPr>
          <p:spPr>
            <a:xfrm>
              <a:off x="5230149" y="3911513"/>
              <a:ext cx="942731" cy="1874623"/>
            </a:xfrm>
            <a:custGeom>
              <a:avLst/>
              <a:gdLst/>
              <a:ahLst/>
              <a:cxnLst/>
              <a:rect l="l" t="t" r="r" b="b"/>
              <a:pathLst>
                <a:path w="942731" h="1874623">
                  <a:moveTo>
                    <a:pt x="942335" y="538269"/>
                  </a:moveTo>
                  <a:lnTo>
                    <a:pt x="791425" y="1618134"/>
                  </a:lnTo>
                  <a:cubicBezTo>
                    <a:pt x="770935" y="1764918"/>
                    <a:pt x="645389" y="1874219"/>
                    <a:pt x="497158" y="1874219"/>
                  </a:cubicBezTo>
                  <a:lnTo>
                    <a:pt x="-397" y="1874219"/>
                  </a:lnTo>
                  <a:cubicBezTo>
                    <a:pt x="-397" y="1874219"/>
                    <a:pt x="199254" y="829599"/>
                    <a:pt x="291842" y="420996"/>
                  </a:cubicBezTo>
                  <a:lnTo>
                    <a:pt x="291842" y="420996"/>
                  </a:lnTo>
                  <a:cubicBezTo>
                    <a:pt x="305828" y="359107"/>
                    <a:pt x="319814" y="300855"/>
                    <a:pt x="332961" y="247988"/>
                  </a:cubicBezTo>
                  <a:lnTo>
                    <a:pt x="737089" y="32812"/>
                  </a:lnTo>
                  <a:cubicBezTo>
                    <a:pt x="758558" y="21413"/>
                    <a:pt x="779047" y="10644"/>
                    <a:pt x="797508" y="-405"/>
                  </a:cubicBezTo>
                  <a:close/>
                </a:path>
              </a:pathLst>
            </a:custGeom>
            <a:solidFill>
              <a:srgbClr val="FFBEB3"/>
            </a:solidFill>
            <a:ln cap="flat">
              <a:prstDash val="solid"/>
            </a:ln>
          </p:spPr>
          <p:txBody>
            <a:bodyPr vert="horz" lIns="91440" tIns="45720" rIns="91440" bIns="45720" anchor="ctr">
              <a:normAutofit/>
            </a:bodyPr>
            <a:lstStyle/>
            <a:p>
              <a:pPr marL="0" algn="l"/>
              <a:endParaRPr/>
            </a:p>
          </p:txBody>
        </p:sp>
        <p:sp>
          <p:nvSpPr>
            <p:cNvPr id="41" name="Freeform 41"/>
            <p:cNvSpPr/>
            <p:nvPr/>
          </p:nvSpPr>
          <p:spPr>
            <a:xfrm>
              <a:off x="5699591" y="3042349"/>
              <a:ext cx="798395" cy="1768819"/>
            </a:xfrm>
            <a:custGeom>
              <a:avLst/>
              <a:gdLst/>
              <a:ahLst/>
              <a:cxnLst/>
              <a:rect l="l" t="t" r="r" b="b"/>
              <a:pathLst>
                <a:path w="798395" h="1768819">
                  <a:moveTo>
                    <a:pt x="798395" y="1681756"/>
                  </a:moveTo>
                  <a:lnTo>
                    <a:pt x="358883" y="1768819"/>
                  </a:lnTo>
                  <a:lnTo>
                    <a:pt x="0" y="0"/>
                  </a:lnTo>
                  <a:lnTo>
                    <a:pt x="504128" y="196434"/>
                  </a:lnTo>
                  <a:lnTo>
                    <a:pt x="798395" y="1681756"/>
                  </a:lnTo>
                  <a:close/>
                </a:path>
              </a:pathLst>
            </a:custGeom>
            <a:solidFill>
              <a:srgbClr val="FFD966"/>
            </a:solidFill>
            <a:ln cap="flat">
              <a:prstDash val="solid"/>
            </a:ln>
          </p:spPr>
          <p:txBody>
            <a:bodyPr vert="horz" lIns="91440" tIns="45720" rIns="91440" bIns="45720" anchor="ctr">
              <a:normAutofit/>
            </a:bodyPr>
            <a:lstStyle/>
            <a:p>
              <a:pPr marL="0" algn="l"/>
              <a:endParaRPr/>
            </a:p>
          </p:txBody>
        </p:sp>
        <p:sp>
          <p:nvSpPr>
            <p:cNvPr id="42" name="Freeform 42"/>
            <p:cNvSpPr/>
            <p:nvPr/>
          </p:nvSpPr>
          <p:spPr>
            <a:xfrm>
              <a:off x="5838683" y="2401647"/>
              <a:ext cx="1833504" cy="1512104"/>
            </a:xfrm>
            <a:custGeom>
              <a:avLst/>
              <a:gdLst/>
              <a:ahLst/>
              <a:cxnLst/>
              <a:rect l="l" t="t" r="r" b="b"/>
              <a:pathLst>
                <a:path w="1833504" h="1512104">
                  <a:moveTo>
                    <a:pt x="1696930" y="1512105"/>
                  </a:moveTo>
                  <a:lnTo>
                    <a:pt x="0" y="1012382"/>
                  </a:lnTo>
                  <a:lnTo>
                    <a:pt x="31049" y="668744"/>
                  </a:lnTo>
                  <a:lnTo>
                    <a:pt x="57972" y="370911"/>
                  </a:lnTo>
                  <a:lnTo>
                    <a:pt x="1833505" y="0"/>
                  </a:lnTo>
                  <a:lnTo>
                    <a:pt x="1696930" y="1512105"/>
                  </a:lnTo>
                  <a:close/>
                </a:path>
              </a:pathLst>
            </a:custGeom>
            <a:solidFill>
              <a:srgbClr val="FFD966"/>
            </a:solidFill>
            <a:ln cap="flat">
              <a:prstDash val="solid"/>
            </a:ln>
          </p:spPr>
          <p:txBody>
            <a:bodyPr vert="horz" lIns="91440" tIns="45720" rIns="91440" bIns="45720" anchor="ctr">
              <a:normAutofit/>
            </a:bodyPr>
            <a:lstStyle/>
            <a:p>
              <a:pPr marL="0" algn="l"/>
              <a:endParaRPr/>
            </a:p>
          </p:txBody>
        </p:sp>
        <p:sp>
          <p:nvSpPr>
            <p:cNvPr id="43" name="Freeform 43"/>
            <p:cNvSpPr/>
            <p:nvPr/>
          </p:nvSpPr>
          <p:spPr>
            <a:xfrm rot="309600">
              <a:off x="5604170" y="2729590"/>
              <a:ext cx="385316" cy="702240"/>
            </a:xfrm>
            <a:custGeom>
              <a:avLst/>
              <a:gdLst/>
              <a:ahLst/>
              <a:cxnLst/>
              <a:rect l="l" t="t" r="r" b="b"/>
              <a:pathLst>
                <a:path w="385316" h="702240">
                  <a:moveTo>
                    <a:pt x="-397" y="-405"/>
                  </a:moveTo>
                  <a:lnTo>
                    <a:pt x="384919" y="-405"/>
                  </a:lnTo>
                  <a:lnTo>
                    <a:pt x="384919" y="701836"/>
                  </a:lnTo>
                  <a:lnTo>
                    <a:pt x="-397" y="701836"/>
                  </a:lnTo>
                  <a:close/>
                </a:path>
              </a:pathLst>
            </a:custGeom>
            <a:solidFill>
              <a:schemeClr val="accent3"/>
            </a:solidFill>
            <a:ln cap="flat">
              <a:prstDash val="solid"/>
            </a:ln>
          </p:spPr>
          <p:txBody>
            <a:bodyPr vert="horz" lIns="91440" tIns="45720" rIns="91440" bIns="45720" anchor="ctr">
              <a:normAutofit/>
            </a:bodyPr>
            <a:lstStyle/>
            <a:p>
              <a:pPr marL="0" algn="l"/>
              <a:endParaRPr/>
            </a:p>
          </p:txBody>
        </p:sp>
        <p:sp>
          <p:nvSpPr>
            <p:cNvPr id="44" name="Freeform 44"/>
            <p:cNvSpPr/>
            <p:nvPr/>
          </p:nvSpPr>
          <p:spPr>
            <a:xfrm rot="309600">
              <a:off x="6214870" y="3073245"/>
              <a:ext cx="86294" cy="287553"/>
            </a:xfrm>
            <a:custGeom>
              <a:avLst/>
              <a:gdLst/>
              <a:ahLst/>
              <a:cxnLst/>
              <a:rect l="l" t="t" r="r" b="b"/>
              <a:pathLst>
                <a:path w="86294" h="287553">
                  <a:moveTo>
                    <a:pt x="-397" y="-405"/>
                  </a:moveTo>
                  <a:lnTo>
                    <a:pt x="85897" y="-405"/>
                  </a:lnTo>
                  <a:lnTo>
                    <a:pt x="85897" y="287149"/>
                  </a:lnTo>
                  <a:lnTo>
                    <a:pt x="-397" y="287149"/>
                  </a:lnTo>
                  <a:close/>
                </a:path>
              </a:pathLst>
            </a:custGeom>
            <a:solidFill>
              <a:srgbClr val="000000"/>
            </a:solidFill>
            <a:ln cap="flat">
              <a:prstDash val="solid"/>
            </a:ln>
          </p:spPr>
          <p:txBody>
            <a:bodyPr vert="horz" lIns="91440" tIns="45720" rIns="91440" bIns="45720" anchor="ctr">
              <a:normAutofit fontScale="47500" lnSpcReduction="20000"/>
            </a:bodyPr>
            <a:lstStyle/>
            <a:p>
              <a:pPr marL="0" algn="l"/>
              <a:endParaRPr/>
            </a:p>
          </p:txBody>
        </p:sp>
        <p:sp>
          <p:nvSpPr>
            <p:cNvPr id="45" name="Freeform 45"/>
            <p:cNvSpPr/>
            <p:nvPr/>
          </p:nvSpPr>
          <p:spPr>
            <a:xfrm>
              <a:off x="6086756" y="3875663"/>
              <a:ext cx="447793" cy="320977"/>
            </a:xfrm>
            <a:custGeom>
              <a:avLst/>
              <a:gdLst/>
              <a:ahLst/>
              <a:cxnLst/>
              <a:rect l="l" t="t" r="r" b="b"/>
              <a:pathLst>
                <a:path w="447793" h="320977">
                  <a:moveTo>
                    <a:pt x="1321" y="242790"/>
                  </a:moveTo>
                  <a:cubicBezTo>
                    <a:pt x="-10288" y="179852"/>
                    <a:pt x="39014" y="139083"/>
                    <a:pt x="86427" y="112999"/>
                  </a:cubicBezTo>
                  <a:cubicBezTo>
                    <a:pt x="172791" y="65376"/>
                    <a:pt x="272301" y="12788"/>
                    <a:pt x="366148" y="1110"/>
                  </a:cubicBezTo>
                  <a:cubicBezTo>
                    <a:pt x="380553" y="-1512"/>
                    <a:pt x="395309" y="-722"/>
                    <a:pt x="409365" y="3418"/>
                  </a:cubicBezTo>
                  <a:cubicBezTo>
                    <a:pt x="468246" y="24397"/>
                    <a:pt x="449505" y="119013"/>
                    <a:pt x="415240" y="163628"/>
                  </a:cubicBezTo>
                  <a:cubicBezTo>
                    <a:pt x="376917" y="213558"/>
                    <a:pt x="319574" y="245517"/>
                    <a:pt x="267197" y="270342"/>
                  </a:cubicBezTo>
                  <a:cubicBezTo>
                    <a:pt x="187966" y="307545"/>
                    <a:pt x="25447" y="374119"/>
                    <a:pt x="1321" y="242790"/>
                  </a:cubicBezTo>
                  <a:close/>
                </a:path>
              </a:pathLst>
            </a:custGeom>
            <a:solidFill>
              <a:srgbClr val="FFBEB3"/>
            </a:solidFill>
            <a:ln cap="flat">
              <a:prstDash val="solid"/>
            </a:ln>
          </p:spPr>
          <p:txBody>
            <a:bodyPr vert="horz" lIns="91440" tIns="45720" rIns="91440" bIns="45720" anchor="ctr">
              <a:normAutofit fontScale="62500" lnSpcReduction="20000"/>
            </a:bodyPr>
            <a:lstStyle/>
            <a:p>
              <a:pPr marL="0" algn="l"/>
              <a:endParaRPr/>
            </a:p>
          </p:txBody>
        </p:sp>
        <p:sp>
          <p:nvSpPr>
            <p:cNvPr id="46" name="Freeform 46"/>
            <p:cNvSpPr/>
            <p:nvPr/>
          </p:nvSpPr>
          <p:spPr>
            <a:xfrm>
              <a:off x="6141143" y="4073315"/>
              <a:ext cx="392320" cy="325350"/>
            </a:xfrm>
            <a:custGeom>
              <a:avLst/>
              <a:gdLst/>
              <a:ahLst/>
              <a:cxnLst/>
              <a:rect l="l" t="t" r="r" b="b"/>
              <a:pathLst>
                <a:path w="392320" h="325350">
                  <a:moveTo>
                    <a:pt x="2669" y="269613"/>
                  </a:moveTo>
                  <a:cubicBezTo>
                    <a:pt x="-12157" y="216326"/>
                    <a:pt x="29452" y="173879"/>
                    <a:pt x="70292" y="143739"/>
                  </a:cubicBezTo>
                  <a:cubicBezTo>
                    <a:pt x="144698" y="89473"/>
                    <a:pt x="230572" y="28913"/>
                    <a:pt x="313929" y="4577"/>
                  </a:cubicBezTo>
                  <a:cubicBezTo>
                    <a:pt x="326447" y="158"/>
                    <a:pt x="339803" y="-1353"/>
                    <a:pt x="352950" y="171"/>
                  </a:cubicBezTo>
                  <a:cubicBezTo>
                    <a:pt x="407356" y="9752"/>
                    <a:pt x="396936" y="94647"/>
                    <a:pt x="369244" y="138564"/>
                  </a:cubicBezTo>
                  <a:cubicBezTo>
                    <a:pt x="338194" y="187515"/>
                    <a:pt x="288824" y="224019"/>
                    <a:pt x="243369" y="253389"/>
                  </a:cubicBezTo>
                  <a:cubicBezTo>
                    <a:pt x="174907" y="298145"/>
                    <a:pt x="33368" y="380313"/>
                    <a:pt x="2669" y="269613"/>
                  </a:cubicBezTo>
                  <a:close/>
                </a:path>
              </a:pathLst>
            </a:custGeom>
            <a:solidFill>
              <a:srgbClr val="FFBEB3"/>
            </a:solidFill>
            <a:ln cap="flat">
              <a:prstDash val="solid"/>
            </a:ln>
          </p:spPr>
          <p:txBody>
            <a:bodyPr vert="horz" lIns="91440" tIns="45720" rIns="91440" bIns="45720" anchor="ctr">
              <a:normAutofit fontScale="62500" lnSpcReduction="20000"/>
            </a:bodyPr>
            <a:lstStyle/>
            <a:p>
              <a:pPr marL="0" algn="l"/>
              <a:endParaRPr/>
            </a:p>
          </p:txBody>
        </p:sp>
        <p:sp>
          <p:nvSpPr>
            <p:cNvPr id="47" name="Freeform 47"/>
            <p:cNvSpPr/>
            <p:nvPr/>
          </p:nvSpPr>
          <p:spPr>
            <a:xfrm>
              <a:off x="6186549" y="4261835"/>
              <a:ext cx="339970" cy="294627"/>
            </a:xfrm>
            <a:custGeom>
              <a:avLst/>
              <a:gdLst/>
              <a:ahLst/>
              <a:cxnLst/>
              <a:rect l="l" t="t" r="r" b="b"/>
              <a:pathLst>
                <a:path w="339970" h="294627">
                  <a:moveTo>
                    <a:pt x="3137" y="237458"/>
                  </a:moveTo>
                  <a:cubicBezTo>
                    <a:pt x="-11828" y="185919"/>
                    <a:pt x="23417" y="147807"/>
                    <a:pt x="58452" y="121723"/>
                  </a:cubicBezTo>
                  <a:cubicBezTo>
                    <a:pt x="122299" y="74170"/>
                    <a:pt x="196005" y="21373"/>
                    <a:pt x="268803" y="2841"/>
                  </a:cubicBezTo>
                  <a:cubicBezTo>
                    <a:pt x="279851" y="-634"/>
                    <a:pt x="291670" y="-1333"/>
                    <a:pt x="303069" y="814"/>
                  </a:cubicBezTo>
                  <a:cubicBezTo>
                    <a:pt x="351460" y="13051"/>
                    <a:pt x="345027" y="93331"/>
                    <a:pt x="322300" y="133681"/>
                  </a:cubicBezTo>
                  <a:cubicBezTo>
                    <a:pt x="296635" y="178716"/>
                    <a:pt x="254258" y="210605"/>
                    <a:pt x="215166" y="235989"/>
                  </a:cubicBezTo>
                  <a:cubicBezTo>
                    <a:pt x="156215" y="274241"/>
                    <a:pt x="34116" y="344521"/>
                    <a:pt x="3137" y="237458"/>
                  </a:cubicBezTo>
                  <a:close/>
                </a:path>
              </a:pathLst>
            </a:custGeom>
            <a:solidFill>
              <a:srgbClr val="FFBEB3"/>
            </a:solidFill>
            <a:ln cap="flat">
              <a:prstDash val="solid"/>
            </a:ln>
          </p:spPr>
          <p:txBody>
            <a:bodyPr vert="horz" lIns="91440" tIns="45720" rIns="91440" bIns="45720" anchor="ctr">
              <a:normAutofit fontScale="55000" lnSpcReduction="20000"/>
            </a:bodyPr>
            <a:lstStyle/>
            <a:p>
              <a:pPr marL="0" algn="l"/>
              <a:endParaRPr/>
            </a:p>
          </p:txBody>
        </p:sp>
        <p:sp>
          <p:nvSpPr>
            <p:cNvPr id="48" name="Freeform 48"/>
            <p:cNvSpPr/>
            <p:nvPr/>
          </p:nvSpPr>
          <p:spPr>
            <a:xfrm>
              <a:off x="5563717" y="3674675"/>
              <a:ext cx="625044" cy="484881"/>
            </a:xfrm>
            <a:custGeom>
              <a:avLst/>
              <a:gdLst/>
              <a:ahLst/>
              <a:cxnLst/>
              <a:rect l="l" t="t" r="r" b="b"/>
              <a:pathLst>
                <a:path w="625044" h="484881">
                  <a:moveTo>
                    <a:pt x="463940" y="236714"/>
                  </a:moveTo>
                  <a:cubicBezTo>
                    <a:pt x="445409" y="247763"/>
                    <a:pt x="424990" y="258532"/>
                    <a:pt x="403521" y="269931"/>
                  </a:cubicBezTo>
                  <a:lnTo>
                    <a:pt x="-397" y="484477"/>
                  </a:lnTo>
                  <a:cubicBezTo>
                    <a:pt x="24638" y="383637"/>
                    <a:pt x="47855" y="301399"/>
                    <a:pt x="67505" y="246714"/>
                  </a:cubicBezTo>
                  <a:lnTo>
                    <a:pt x="67505" y="246364"/>
                  </a:lnTo>
                  <a:cubicBezTo>
                    <a:pt x="79673" y="213847"/>
                    <a:pt x="90372" y="191329"/>
                    <a:pt x="99673" y="180560"/>
                  </a:cubicBezTo>
                  <a:cubicBezTo>
                    <a:pt x="215898" y="46503"/>
                    <a:pt x="555479" y="-51819"/>
                    <a:pt x="609116" y="28671"/>
                  </a:cubicBezTo>
                  <a:cubicBezTo>
                    <a:pt x="655970" y="99091"/>
                    <a:pt x="593732" y="162378"/>
                    <a:pt x="463940" y="236714"/>
                  </a:cubicBezTo>
                  <a:close/>
                </a:path>
              </a:pathLst>
            </a:custGeom>
            <a:solidFill>
              <a:srgbClr val="FFBEB3"/>
            </a:solidFill>
            <a:ln cap="flat">
              <a:prstDash val="solid"/>
            </a:ln>
          </p:spPr>
          <p:txBody>
            <a:bodyPr vert="horz" lIns="91440" tIns="45720" rIns="91440" bIns="45720" anchor="ctr">
              <a:normAutofit lnSpcReduction="10000"/>
            </a:bodyPr>
            <a:lstStyle/>
            <a:p>
              <a:pPr marL="0" algn="l"/>
              <a:endParaRPr/>
            </a:p>
          </p:txBody>
        </p:sp>
        <p:sp>
          <p:nvSpPr>
            <p:cNvPr id="49" name="Freeform 49"/>
            <p:cNvSpPr/>
            <p:nvPr/>
          </p:nvSpPr>
          <p:spPr>
            <a:xfrm rot="16892077">
              <a:off x="4827470" y="5277069"/>
              <a:ext cx="1019509" cy="27977"/>
            </a:xfrm>
            <a:custGeom>
              <a:avLst/>
              <a:gdLst/>
              <a:ahLst/>
              <a:cxnLst/>
              <a:rect l="l" t="t" r="r" b="b"/>
              <a:pathLst>
                <a:path w="1019509" h="27977">
                  <a:moveTo>
                    <a:pt x="-396" y="-404"/>
                  </a:moveTo>
                  <a:lnTo>
                    <a:pt x="1019113" y="-404"/>
                  </a:lnTo>
                  <a:lnTo>
                    <a:pt x="1019113" y="27573"/>
                  </a:lnTo>
                  <a:lnTo>
                    <a:pt x="-396" y="27573"/>
                  </a:lnTo>
                  <a:close/>
                </a:path>
              </a:pathLst>
            </a:custGeom>
            <a:solidFill>
              <a:srgbClr val="000000"/>
            </a:solidFill>
            <a:ln cap="flat">
              <a:prstDash val="solid"/>
            </a:ln>
          </p:spPr>
          <p:txBody>
            <a:bodyPr vert="horz" lIns="91440" tIns="45720" rIns="91440" bIns="45720" anchor="ctr">
              <a:normAutofit fontScale="25000" lnSpcReduction="20000"/>
            </a:bodyPr>
            <a:lstStyle/>
            <a:p>
              <a:pPr marL="0" algn="l"/>
              <a:endParaRPr/>
            </a:p>
          </p:txBody>
        </p:sp>
      </p:grpSp>
      <p:sp>
        <p:nvSpPr>
          <p:cNvPr id="50" name="Freeform 50"/>
          <p:cNvSpPr/>
          <p:nvPr/>
        </p:nvSpPr>
        <p:spPr>
          <a:xfrm>
            <a:off x="531713" y="5295684"/>
            <a:ext cx="3603314" cy="19762"/>
          </a:xfrm>
          <a:custGeom>
            <a:avLst/>
            <a:gdLst/>
            <a:ahLst/>
            <a:cxnLst/>
            <a:rect l="l" t="t" r="r" b="b"/>
            <a:pathLst>
              <a:path w="4870650" h="26713">
                <a:moveTo>
                  <a:pt x="0" y="0"/>
                </a:moveTo>
                <a:lnTo>
                  <a:pt x="4870651" y="0"/>
                </a:lnTo>
                <a:lnTo>
                  <a:pt x="4870651" y="26713"/>
                </a:lnTo>
                <a:lnTo>
                  <a:pt x="0" y="26713"/>
                </a:lnTo>
                <a:close/>
              </a:path>
            </a:pathLst>
          </a:custGeom>
          <a:solidFill>
            <a:srgbClr val="000000"/>
          </a:solidFill>
          <a:ln cap="flat">
            <a:prstDash val="solid"/>
          </a:ln>
        </p:spPr>
        <p:txBody>
          <a:bodyPr vert="horz" lIns="91440" tIns="45720" rIns="91440" bIns="45720" anchor="ctr">
            <a:normAutofit fontScale="25000" lnSpcReduction="20000"/>
          </a:bodyPr>
          <a:lstStyle/>
          <a:p>
            <a:pPr marL="0" algn="l"/>
            <a:endParaRPr/>
          </a:p>
        </p:txBody>
      </p:sp>
    </p:spTree>
  </p:cSld>
  <p:clrMapOvr>
    <a:masterClrMapping/>
  </p:clrMapOvr>
  <p:transition spd="slow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4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in" filter="barn(outHorizontal)">
                                      <p:cBhvr>
                                        <p:cTn id="1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8" presetClass="entr" presetSubtype="9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in" filter="strips(upLeft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3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3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8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3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CF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/>
          <p:cNvSpPr>
            <a:spLocks noGrp="1"/>
          </p:cNvSpPr>
          <p:nvPr>
            <p:ph type="title"/>
          </p:nvPr>
        </p:nvSpPr>
        <p:spPr>
          <a:xfrm>
            <a:off x="660400" y="3467581"/>
            <a:ext cx="5972412" cy="424732"/>
          </a:xfrm>
        </p:spPr>
        <p:txBody>
          <a:bodyPr vert="horz" lIns="91440" tIns="45720" rIns="91440" bIns="45720" anchor="t">
            <a:spAutoFit/>
          </a:bodyPr>
          <a:lstStyle/>
          <a:p>
            <a:pPr algn="l">
              <a:lnSpc>
                <a:spcPct val="90000"/>
              </a:lnSpc>
              <a:spcBef>
                <a:spcPct val="0"/>
              </a:spcBef>
            </a:pPr>
            <a:r>
              <a:rPr lang="zh-CN" altLang="en-US" sz="2400" b="1" i="0" u="none" baseline="0">
                <a:solidFill>
                  <a:srgbClr val="2F2F2F"/>
                </a:solidFill>
                <a:latin typeface="微软雅黑"/>
                <a:ea typeface="微软雅黑"/>
              </a:rPr>
              <a:t>Kesimpulan</a:t>
            </a:r>
          </a:p>
        </p:txBody>
      </p:sp>
      <p:sp>
        <p:nvSpPr>
          <p:cNvPr id="3" name="TextBox 3"/>
          <p:cNvSpPr txBox="1"/>
          <p:nvPr/>
        </p:nvSpPr>
        <p:spPr>
          <a:xfrm>
            <a:off x="660400" y="2529899"/>
            <a:ext cx="822713" cy="822713"/>
          </a:xfrm>
          <a:prstGeom prst="roundRect">
            <a:avLst>
              <a:gd name="adj" fmla="val 25602"/>
            </a:avLst>
          </a:prstGeom>
          <a:solidFill>
            <a:schemeClr val="accent1"/>
          </a:solidFill>
        </p:spPr>
        <p:txBody>
          <a:bodyPr vert="horz" wrap="none" lIns="91440" tIns="45720" rIns="91440" bIns="45720" rtlCol="0" anchor="ctr">
            <a:noAutofit/>
          </a:bodyPr>
          <a:lstStyle/>
          <a:p>
            <a:pPr marL="0" algn="ctr">
              <a:defRPr/>
            </a:pPr>
            <a:r>
              <a:rPr lang="en-US" sz="2800" b="1" i="0" u="none" baseline="0">
                <a:solidFill>
                  <a:srgbClr val="FFFFFF"/>
                </a:solidFill>
                <a:latin typeface="Arial"/>
                <a:ea typeface="Arial"/>
              </a:rPr>
              <a:t>06</a:t>
            </a:r>
            <a:endParaRPr lang="en-US" sz="1100"/>
          </a:p>
        </p:txBody>
      </p:sp>
    </p:spTree>
  </p:cSld>
  <p:clrMapOvr>
    <a:masterClrMapping/>
  </p:clrMapOvr>
  <p:transition spd="slow">
    <p:check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 tmFilter="0,0; .5, 1; 1, 1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CF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/>
          <p:cNvSpPr>
            <a:spLocks noGrp="1"/>
          </p:cNvSpPr>
          <p:nvPr>
            <p:ph type="title"/>
          </p:nvPr>
        </p:nvSpPr>
        <p:spPr>
          <a:xfrm>
            <a:off x="660400" y="0"/>
            <a:ext cx="10858500" cy="1028700"/>
          </a:xfrm>
        </p:spPr>
        <p:txBody>
          <a:bodyPr vert="horz" lIns="91440" tIns="45720" rIns="91440" bIns="45720" anchor="b">
            <a:normAutofit/>
          </a:bodyPr>
          <a:lstStyle/>
          <a:p>
            <a:pPr algn="l">
              <a:lnSpc>
                <a:spcPct val="90000"/>
              </a:lnSpc>
              <a:spcBef>
                <a:spcPct val="0"/>
              </a:spcBef>
            </a:pPr>
            <a:r>
              <a:rPr lang="zh-CN" altLang="en-US" sz="2800" b="1" i="0" u="none" baseline="0">
                <a:solidFill>
                  <a:srgbClr val="2F2F2F"/>
                </a:solidFill>
                <a:latin typeface="微软雅黑"/>
                <a:ea typeface="微软雅黑"/>
              </a:rPr>
              <a:t>Kolaborasi dan Komunikasi Digital adalah Kunci Keberhasilan</a:t>
            </a:r>
          </a:p>
        </p:txBody>
      </p:sp>
      <p:grpSp>
        <p:nvGrpSpPr>
          <p:cNvPr id="3" name="Group 3"/>
          <p:cNvGrpSpPr/>
          <p:nvPr/>
        </p:nvGrpSpPr>
        <p:grpSpPr>
          <a:xfrm>
            <a:off x="4427563" y="1329422"/>
            <a:ext cx="540000" cy="540000"/>
            <a:chOff x="2832175" y="5599496"/>
            <a:chExt cx="540000" cy="540000"/>
          </a:xfrm>
        </p:grpSpPr>
        <p:sp>
          <p:nvSpPr>
            <p:cNvPr id="4" name="TextBox 4"/>
            <p:cNvSpPr txBox="1"/>
            <p:nvPr/>
          </p:nvSpPr>
          <p:spPr>
            <a:xfrm>
              <a:off x="2832175" y="5599496"/>
              <a:ext cx="540000" cy="540000"/>
            </a:xfrm>
            <a:prstGeom prst="roundRect">
              <a:avLst>
                <a:gd name="adj" fmla="val 50000"/>
              </a:avLst>
            </a:prstGeom>
            <a:solidFill>
              <a:schemeClr val="accent1"/>
            </a:solidFill>
          </p:spPr>
          <p:txBody>
            <a:bodyPr vert="horz" wrap="none" lIns="108000" tIns="108000" rIns="108000" bIns="108000" rtlCol="0" anchor="ctr">
              <a:noAutofit/>
            </a:bodyPr>
            <a:lstStyle/>
            <a:p>
              <a:pPr marL="0" algn="ctr">
                <a:defRPr/>
              </a:pPr>
              <a:endParaRPr lang="en-US" sz="1100"/>
            </a:p>
          </p:txBody>
        </p:sp>
        <p:sp>
          <p:nvSpPr>
            <p:cNvPr id="5" name="Freeform 5"/>
            <p:cNvSpPr/>
            <p:nvPr/>
          </p:nvSpPr>
          <p:spPr>
            <a:xfrm>
              <a:off x="2989061" y="5731793"/>
              <a:ext cx="226228" cy="275406"/>
            </a:xfrm>
            <a:custGeom>
              <a:avLst/>
              <a:gdLst/>
              <a:ahLst/>
              <a:cxnLst/>
              <a:rect l="l" t="t" r="r" b="b"/>
              <a:pathLst>
                <a:path w="438150" h="533400">
                  <a:moveTo>
                    <a:pt x="284197" y="621"/>
                  </a:moveTo>
                  <a:cubicBezTo>
                    <a:pt x="285149" y="621"/>
                    <a:pt x="286102" y="621"/>
                    <a:pt x="286102" y="621"/>
                  </a:cubicBezTo>
                  <a:lnTo>
                    <a:pt x="286102" y="124446"/>
                  </a:lnTo>
                  <a:lnTo>
                    <a:pt x="286102" y="126351"/>
                  </a:lnTo>
                  <a:cubicBezTo>
                    <a:pt x="287055" y="141591"/>
                    <a:pt x="299437" y="153021"/>
                    <a:pt x="314677" y="153021"/>
                  </a:cubicBezTo>
                  <a:lnTo>
                    <a:pt x="314677" y="153021"/>
                  </a:lnTo>
                  <a:lnTo>
                    <a:pt x="438502" y="153021"/>
                  </a:lnTo>
                  <a:cubicBezTo>
                    <a:pt x="438502" y="153974"/>
                    <a:pt x="438502" y="154926"/>
                    <a:pt x="438502" y="154926"/>
                  </a:cubicBezTo>
                  <a:lnTo>
                    <a:pt x="438502" y="505446"/>
                  </a:lnTo>
                  <a:cubicBezTo>
                    <a:pt x="438502" y="521639"/>
                    <a:pt x="426120" y="534021"/>
                    <a:pt x="409927" y="534021"/>
                  </a:cubicBezTo>
                  <a:lnTo>
                    <a:pt x="28927" y="534021"/>
                  </a:lnTo>
                  <a:cubicBezTo>
                    <a:pt x="12734" y="534021"/>
                    <a:pt x="352" y="521639"/>
                    <a:pt x="352" y="505446"/>
                  </a:cubicBezTo>
                  <a:lnTo>
                    <a:pt x="352" y="29196"/>
                  </a:lnTo>
                  <a:cubicBezTo>
                    <a:pt x="352" y="13004"/>
                    <a:pt x="12734" y="621"/>
                    <a:pt x="28927" y="621"/>
                  </a:cubicBezTo>
                  <a:lnTo>
                    <a:pt x="284197" y="621"/>
                  </a:lnTo>
                  <a:close/>
                  <a:moveTo>
                    <a:pt x="248002" y="200646"/>
                  </a:moveTo>
                  <a:lnTo>
                    <a:pt x="152752" y="200646"/>
                  </a:lnTo>
                  <a:lnTo>
                    <a:pt x="152752" y="410196"/>
                  </a:lnTo>
                  <a:lnTo>
                    <a:pt x="171802" y="410196"/>
                  </a:lnTo>
                  <a:lnTo>
                    <a:pt x="171802" y="314946"/>
                  </a:lnTo>
                  <a:lnTo>
                    <a:pt x="248002" y="314946"/>
                  </a:lnTo>
                  <a:lnTo>
                    <a:pt x="249907" y="314946"/>
                  </a:lnTo>
                  <a:cubicBezTo>
                    <a:pt x="280387" y="313994"/>
                    <a:pt x="305152" y="288276"/>
                    <a:pt x="305152" y="257796"/>
                  </a:cubicBezTo>
                  <a:cubicBezTo>
                    <a:pt x="305152" y="226364"/>
                    <a:pt x="279434" y="200646"/>
                    <a:pt x="248002" y="200646"/>
                  </a:cubicBezTo>
                  <a:lnTo>
                    <a:pt x="248002" y="200646"/>
                  </a:lnTo>
                  <a:close/>
                  <a:moveTo>
                    <a:pt x="248002" y="219696"/>
                  </a:moveTo>
                  <a:cubicBezTo>
                    <a:pt x="268957" y="219696"/>
                    <a:pt x="286102" y="236841"/>
                    <a:pt x="286102" y="257796"/>
                  </a:cubicBezTo>
                  <a:cubicBezTo>
                    <a:pt x="286102" y="278751"/>
                    <a:pt x="268957" y="295896"/>
                    <a:pt x="248002" y="295896"/>
                  </a:cubicBezTo>
                  <a:lnTo>
                    <a:pt x="248002" y="295896"/>
                  </a:lnTo>
                  <a:lnTo>
                    <a:pt x="171802" y="295896"/>
                  </a:lnTo>
                  <a:lnTo>
                    <a:pt x="171802" y="219696"/>
                  </a:lnTo>
                  <a:lnTo>
                    <a:pt x="248002" y="219696"/>
                  </a:lnTo>
                  <a:close/>
                  <a:moveTo>
                    <a:pt x="428977" y="133971"/>
                  </a:moveTo>
                  <a:lnTo>
                    <a:pt x="314677" y="133971"/>
                  </a:lnTo>
                  <a:lnTo>
                    <a:pt x="313724" y="133971"/>
                  </a:lnTo>
                  <a:cubicBezTo>
                    <a:pt x="308962" y="133019"/>
                    <a:pt x="305152" y="129209"/>
                    <a:pt x="305152" y="124446"/>
                  </a:cubicBezTo>
                  <a:lnTo>
                    <a:pt x="305152" y="124446"/>
                  </a:lnTo>
                  <a:lnTo>
                    <a:pt x="305152" y="10146"/>
                  </a:lnTo>
                  <a:lnTo>
                    <a:pt x="428977" y="133971"/>
                  </a:lnTo>
                  <a:close/>
                </a:path>
              </a:pathLst>
            </a:custGeom>
            <a:solidFill>
              <a:srgbClr val="FFFFFF"/>
            </a:solidFill>
            <a:ln cap="flat">
              <a:prstDash val="solid"/>
            </a:ln>
          </p:spPr>
          <p:txBody>
            <a:bodyPr vert="horz" lIns="91440" tIns="45720" rIns="91440" bIns="45720" anchor="ctr">
              <a:normAutofit fontScale="77500" lnSpcReduction="20000"/>
            </a:bodyPr>
            <a:lstStyle/>
            <a:p>
              <a:pPr marL="0" algn="l"/>
              <a:endParaRPr/>
            </a:p>
          </p:txBody>
        </p:sp>
      </p:grpSp>
      <p:sp>
        <p:nvSpPr>
          <p:cNvPr id="6" name="AutoShape 6"/>
          <p:cNvSpPr/>
          <p:nvPr/>
        </p:nvSpPr>
        <p:spPr>
          <a:xfrm>
            <a:off x="5104384" y="1260444"/>
            <a:ext cx="6847089" cy="338554"/>
          </a:xfrm>
          <a:prstGeom prst="rect">
            <a:avLst/>
          </a:prstGeom>
          <a:noFill/>
          <a:ln cap="flat" cmpd="sng">
            <a:prstDash val="solid"/>
          </a:ln>
        </p:spPr>
        <p:txBody>
          <a:bodyPr vert="horz" wrap="square" lIns="91440" tIns="45720" rIns="91440" bIns="45720" anchor="b">
            <a:spAutoFit/>
          </a:bodyPr>
          <a:lstStyle/>
          <a:p>
            <a:pPr marL="0" algn="l"/>
            <a:r>
              <a:rPr lang="zh-CN" altLang="en-US" sz="1600" b="1" i="0" u="none" baseline="0">
                <a:solidFill>
                  <a:schemeClr val="accent1"/>
                </a:solidFill>
                <a:latin typeface="微软雅黑"/>
                <a:ea typeface="微软雅黑"/>
              </a:rPr>
              <a:t>Era Digital Membutuhkan Adaptasi</a:t>
            </a:r>
          </a:p>
        </p:txBody>
      </p:sp>
      <p:sp>
        <p:nvSpPr>
          <p:cNvPr id="7" name="AutoShape 7"/>
          <p:cNvSpPr/>
          <p:nvPr/>
        </p:nvSpPr>
        <p:spPr>
          <a:xfrm>
            <a:off x="5113264" y="1563123"/>
            <a:ext cx="6847088" cy="624786"/>
          </a:xfrm>
          <a:prstGeom prst="rect">
            <a:avLst/>
          </a:prstGeom>
          <a:noFill/>
          <a:ln cap="flat" cmpd="sng">
            <a:prstDash val="solid"/>
          </a:ln>
        </p:spPr>
        <p:txBody>
          <a:bodyPr vert="horz" wrap="square" lIns="91440" tIns="45720" rIns="91440" bIns="45720" anchor="t">
            <a:spAutoFit/>
          </a:bodyPr>
          <a:lstStyle/>
          <a:p>
            <a:pPr marL="0" algn="l">
              <a:lnSpc>
                <a:spcPct val="130000"/>
              </a:lnSpc>
            </a:pPr>
            <a:r>
              <a:rPr lang="zh-CN" altLang="en-US" sz="1400" b="0" i="0" u="none" baseline="0">
                <a:solidFill>
                  <a:srgbClr val="2F2F2F"/>
                </a:solidFill>
                <a:latin typeface="微软雅黑"/>
                <a:ea typeface="微软雅黑"/>
              </a:rPr>
              <a:t>Di era digital, adaptasi adalah kunci untuk tetap relevan dan kompetitif.</a:t>
            </a:r>
          </a:p>
        </p:txBody>
      </p:sp>
      <p:grpSp>
        <p:nvGrpSpPr>
          <p:cNvPr id="8" name="Group 8"/>
          <p:cNvGrpSpPr/>
          <p:nvPr/>
        </p:nvGrpSpPr>
        <p:grpSpPr>
          <a:xfrm>
            <a:off x="4427563" y="3073487"/>
            <a:ext cx="540000" cy="540000"/>
            <a:chOff x="3708127" y="5599496"/>
            <a:chExt cx="540000" cy="540000"/>
          </a:xfrm>
        </p:grpSpPr>
        <p:sp>
          <p:nvSpPr>
            <p:cNvPr id="9" name="TextBox 9"/>
            <p:cNvSpPr txBox="1"/>
            <p:nvPr/>
          </p:nvSpPr>
          <p:spPr>
            <a:xfrm>
              <a:off x="3708127" y="5599496"/>
              <a:ext cx="540000" cy="540000"/>
            </a:xfrm>
            <a:prstGeom prst="roundRect">
              <a:avLst>
                <a:gd name="adj" fmla="val 50000"/>
              </a:avLst>
            </a:prstGeom>
            <a:solidFill>
              <a:schemeClr val="accent2"/>
            </a:solidFill>
          </p:spPr>
          <p:txBody>
            <a:bodyPr vert="horz" wrap="none" lIns="108000" tIns="108000" rIns="108000" bIns="108000" rtlCol="0" anchor="ctr">
              <a:noAutofit/>
            </a:bodyPr>
            <a:lstStyle/>
            <a:p>
              <a:pPr marL="0" algn="ctr">
                <a:defRPr/>
              </a:pPr>
              <a:endParaRPr lang="en-US" sz="1100"/>
            </a:p>
          </p:txBody>
        </p:sp>
        <p:sp>
          <p:nvSpPr>
            <p:cNvPr id="10" name="Freeform 10"/>
            <p:cNvSpPr/>
            <p:nvPr/>
          </p:nvSpPr>
          <p:spPr>
            <a:xfrm>
              <a:off x="3850260" y="5734252"/>
              <a:ext cx="255734" cy="270488"/>
            </a:xfrm>
            <a:custGeom>
              <a:avLst/>
              <a:gdLst/>
              <a:ahLst/>
              <a:cxnLst/>
              <a:rect l="l" t="t" r="r" b="b"/>
              <a:pathLst>
                <a:path w="495300" h="523875">
                  <a:moveTo>
                    <a:pt x="371955" y="621"/>
                  </a:moveTo>
                  <a:cubicBezTo>
                    <a:pt x="388148" y="621"/>
                    <a:pt x="400530" y="13004"/>
                    <a:pt x="400530" y="29196"/>
                  </a:cubicBezTo>
                  <a:lnTo>
                    <a:pt x="400530" y="133971"/>
                  </a:lnTo>
                  <a:cubicBezTo>
                    <a:pt x="400530" y="150164"/>
                    <a:pt x="388148" y="162546"/>
                    <a:pt x="371955" y="162546"/>
                  </a:cubicBezTo>
                  <a:lnTo>
                    <a:pt x="257655" y="162546"/>
                  </a:lnTo>
                  <a:lnTo>
                    <a:pt x="257655" y="286371"/>
                  </a:lnTo>
                  <a:lnTo>
                    <a:pt x="419580" y="286371"/>
                  </a:lnTo>
                  <a:cubicBezTo>
                    <a:pt x="439583" y="286371"/>
                    <a:pt x="456727" y="302564"/>
                    <a:pt x="457680" y="322566"/>
                  </a:cubicBezTo>
                  <a:lnTo>
                    <a:pt x="457680" y="324471"/>
                  </a:lnTo>
                  <a:lnTo>
                    <a:pt x="457680" y="429246"/>
                  </a:lnTo>
                  <a:lnTo>
                    <a:pt x="476730" y="429246"/>
                  </a:lnTo>
                  <a:cubicBezTo>
                    <a:pt x="487208" y="429246"/>
                    <a:pt x="495780" y="437819"/>
                    <a:pt x="495780" y="448296"/>
                  </a:cubicBezTo>
                  <a:lnTo>
                    <a:pt x="495780" y="505446"/>
                  </a:lnTo>
                  <a:cubicBezTo>
                    <a:pt x="495780" y="515924"/>
                    <a:pt x="487208" y="524496"/>
                    <a:pt x="476730" y="524496"/>
                  </a:cubicBezTo>
                  <a:lnTo>
                    <a:pt x="419580" y="524496"/>
                  </a:lnTo>
                  <a:cubicBezTo>
                    <a:pt x="409102" y="524496"/>
                    <a:pt x="400530" y="515924"/>
                    <a:pt x="400530" y="505446"/>
                  </a:cubicBezTo>
                  <a:lnTo>
                    <a:pt x="400530" y="448296"/>
                  </a:lnTo>
                  <a:cubicBezTo>
                    <a:pt x="400530" y="437819"/>
                    <a:pt x="409102" y="429246"/>
                    <a:pt x="419580" y="429246"/>
                  </a:cubicBezTo>
                  <a:lnTo>
                    <a:pt x="438630" y="429246"/>
                  </a:lnTo>
                  <a:lnTo>
                    <a:pt x="438630" y="324471"/>
                  </a:lnTo>
                  <a:cubicBezTo>
                    <a:pt x="438630" y="313994"/>
                    <a:pt x="431010" y="306374"/>
                    <a:pt x="420533" y="305421"/>
                  </a:cubicBezTo>
                  <a:lnTo>
                    <a:pt x="419580" y="305421"/>
                  </a:lnTo>
                  <a:lnTo>
                    <a:pt x="257655" y="305421"/>
                  </a:lnTo>
                  <a:lnTo>
                    <a:pt x="257655" y="429246"/>
                  </a:lnTo>
                  <a:lnTo>
                    <a:pt x="276705" y="429246"/>
                  </a:lnTo>
                  <a:cubicBezTo>
                    <a:pt x="287183" y="429246"/>
                    <a:pt x="295755" y="437819"/>
                    <a:pt x="295755" y="448296"/>
                  </a:cubicBezTo>
                  <a:lnTo>
                    <a:pt x="295755" y="505446"/>
                  </a:lnTo>
                  <a:cubicBezTo>
                    <a:pt x="295755" y="515924"/>
                    <a:pt x="287183" y="524496"/>
                    <a:pt x="276705" y="524496"/>
                  </a:cubicBezTo>
                  <a:lnTo>
                    <a:pt x="219555" y="524496"/>
                  </a:lnTo>
                  <a:cubicBezTo>
                    <a:pt x="209077" y="524496"/>
                    <a:pt x="200505" y="515924"/>
                    <a:pt x="200505" y="505446"/>
                  </a:cubicBezTo>
                  <a:lnTo>
                    <a:pt x="200505" y="448296"/>
                  </a:lnTo>
                  <a:cubicBezTo>
                    <a:pt x="200505" y="437819"/>
                    <a:pt x="209077" y="429246"/>
                    <a:pt x="219555" y="429246"/>
                  </a:cubicBezTo>
                  <a:lnTo>
                    <a:pt x="238605" y="429246"/>
                  </a:lnTo>
                  <a:lnTo>
                    <a:pt x="238605" y="305421"/>
                  </a:lnTo>
                  <a:lnTo>
                    <a:pt x="76680" y="305421"/>
                  </a:lnTo>
                  <a:cubicBezTo>
                    <a:pt x="66202" y="305421"/>
                    <a:pt x="58583" y="313041"/>
                    <a:pt x="57630" y="323519"/>
                  </a:cubicBezTo>
                  <a:lnTo>
                    <a:pt x="57630" y="324471"/>
                  </a:lnTo>
                  <a:lnTo>
                    <a:pt x="57630" y="429246"/>
                  </a:lnTo>
                  <a:lnTo>
                    <a:pt x="76680" y="429246"/>
                  </a:lnTo>
                  <a:cubicBezTo>
                    <a:pt x="87158" y="429246"/>
                    <a:pt x="95730" y="437819"/>
                    <a:pt x="95730" y="448296"/>
                  </a:cubicBezTo>
                  <a:lnTo>
                    <a:pt x="95730" y="505446"/>
                  </a:lnTo>
                  <a:cubicBezTo>
                    <a:pt x="95730" y="515924"/>
                    <a:pt x="87158" y="524496"/>
                    <a:pt x="76680" y="524496"/>
                  </a:cubicBezTo>
                  <a:lnTo>
                    <a:pt x="19530" y="524496"/>
                  </a:lnTo>
                  <a:cubicBezTo>
                    <a:pt x="9052" y="524496"/>
                    <a:pt x="480" y="515924"/>
                    <a:pt x="480" y="505446"/>
                  </a:cubicBezTo>
                  <a:lnTo>
                    <a:pt x="480" y="448296"/>
                  </a:lnTo>
                  <a:cubicBezTo>
                    <a:pt x="480" y="437819"/>
                    <a:pt x="9052" y="429246"/>
                    <a:pt x="19530" y="429246"/>
                  </a:cubicBezTo>
                  <a:lnTo>
                    <a:pt x="38580" y="429246"/>
                  </a:lnTo>
                  <a:lnTo>
                    <a:pt x="38580" y="324471"/>
                  </a:lnTo>
                  <a:cubicBezTo>
                    <a:pt x="38580" y="304469"/>
                    <a:pt x="54773" y="287324"/>
                    <a:pt x="74775" y="286371"/>
                  </a:cubicBezTo>
                  <a:lnTo>
                    <a:pt x="76680" y="286371"/>
                  </a:lnTo>
                  <a:lnTo>
                    <a:pt x="238605" y="286371"/>
                  </a:lnTo>
                  <a:lnTo>
                    <a:pt x="238605" y="162546"/>
                  </a:lnTo>
                  <a:lnTo>
                    <a:pt x="124305" y="162546"/>
                  </a:lnTo>
                  <a:cubicBezTo>
                    <a:pt x="108112" y="162546"/>
                    <a:pt x="95730" y="150164"/>
                    <a:pt x="95730" y="133971"/>
                  </a:cubicBezTo>
                  <a:lnTo>
                    <a:pt x="95730" y="29196"/>
                  </a:lnTo>
                  <a:cubicBezTo>
                    <a:pt x="95730" y="13004"/>
                    <a:pt x="108112" y="621"/>
                    <a:pt x="124305" y="621"/>
                  </a:cubicBezTo>
                  <a:lnTo>
                    <a:pt x="371955" y="621"/>
                  </a:lnTo>
                  <a:close/>
                  <a:moveTo>
                    <a:pt x="148118" y="95871"/>
                  </a:moveTo>
                  <a:cubicBezTo>
                    <a:pt x="140498" y="95871"/>
                    <a:pt x="133830" y="102539"/>
                    <a:pt x="133830" y="110159"/>
                  </a:cubicBezTo>
                  <a:cubicBezTo>
                    <a:pt x="133830" y="117779"/>
                    <a:pt x="140498" y="124446"/>
                    <a:pt x="148118" y="124446"/>
                  </a:cubicBezTo>
                  <a:cubicBezTo>
                    <a:pt x="155737" y="124446"/>
                    <a:pt x="162405" y="117779"/>
                    <a:pt x="162405" y="110159"/>
                  </a:cubicBezTo>
                  <a:cubicBezTo>
                    <a:pt x="162405" y="102539"/>
                    <a:pt x="155737" y="95871"/>
                    <a:pt x="148118" y="95871"/>
                  </a:cubicBezTo>
                  <a:close/>
                </a:path>
              </a:pathLst>
            </a:custGeom>
            <a:solidFill>
              <a:srgbClr val="FFFFFF"/>
            </a:solidFill>
            <a:ln cap="flat">
              <a:prstDash val="solid"/>
            </a:ln>
          </p:spPr>
          <p:txBody>
            <a:bodyPr vert="horz" lIns="91440" tIns="45720" rIns="91440" bIns="45720" anchor="ctr">
              <a:normAutofit fontScale="77500" lnSpcReduction="20000"/>
            </a:bodyPr>
            <a:lstStyle/>
            <a:p>
              <a:pPr marL="0" algn="l"/>
              <a:endParaRPr/>
            </a:p>
          </p:txBody>
        </p:sp>
      </p:grpSp>
      <p:sp>
        <p:nvSpPr>
          <p:cNvPr id="11" name="AutoShape 11"/>
          <p:cNvSpPr/>
          <p:nvPr/>
        </p:nvSpPr>
        <p:spPr>
          <a:xfrm>
            <a:off x="5104384" y="3003017"/>
            <a:ext cx="6847087" cy="338554"/>
          </a:xfrm>
          <a:prstGeom prst="rect">
            <a:avLst/>
          </a:prstGeom>
          <a:noFill/>
          <a:ln cap="flat" cmpd="sng">
            <a:prstDash val="solid"/>
          </a:ln>
        </p:spPr>
        <p:txBody>
          <a:bodyPr vert="horz" wrap="square" lIns="91440" tIns="45720" rIns="91440" bIns="45720" anchor="b">
            <a:spAutoFit/>
          </a:bodyPr>
          <a:lstStyle/>
          <a:p>
            <a:pPr marL="0" algn="l"/>
            <a:r>
              <a:rPr lang="zh-CN" altLang="en-US" sz="1600" b="1" i="0" u="none" baseline="0">
                <a:solidFill>
                  <a:schemeClr val="accent2"/>
                </a:solidFill>
                <a:latin typeface="微软雅黑"/>
                <a:ea typeface="微软雅黑"/>
              </a:rPr>
              <a:t>Investasi dalam Kolaborasi Digital</a:t>
            </a:r>
          </a:p>
        </p:txBody>
      </p:sp>
      <p:sp>
        <p:nvSpPr>
          <p:cNvPr id="12" name="AutoShape 12"/>
          <p:cNvSpPr/>
          <p:nvPr/>
        </p:nvSpPr>
        <p:spPr>
          <a:xfrm>
            <a:off x="5104384" y="3304766"/>
            <a:ext cx="6847086" cy="624786"/>
          </a:xfrm>
          <a:prstGeom prst="rect">
            <a:avLst/>
          </a:prstGeom>
          <a:noFill/>
          <a:ln cap="flat" cmpd="sng">
            <a:prstDash val="solid"/>
          </a:ln>
        </p:spPr>
        <p:txBody>
          <a:bodyPr vert="horz" wrap="square" lIns="91440" tIns="45720" rIns="91440" bIns="45720" anchor="t">
            <a:spAutoFit/>
          </a:bodyPr>
          <a:lstStyle/>
          <a:p>
            <a:pPr marL="0" algn="l">
              <a:lnSpc>
                <a:spcPct val="130000"/>
              </a:lnSpc>
            </a:pPr>
            <a:r>
              <a:rPr lang="zh-CN" altLang="en-US" sz="1400" b="0" i="0" u="none" baseline="0">
                <a:solidFill>
                  <a:srgbClr val="2F2F2F"/>
                </a:solidFill>
                <a:latin typeface="微软雅黑"/>
                <a:ea typeface="微软雅黑"/>
              </a:rPr>
              <a:t>Investasi dalam kolaborasi dan komunikasi digital adalah investasi dalam masa depan organisasi Anda.</a:t>
            </a:r>
          </a:p>
        </p:txBody>
      </p:sp>
      <p:grpSp>
        <p:nvGrpSpPr>
          <p:cNvPr id="13" name="Group 13"/>
          <p:cNvGrpSpPr/>
          <p:nvPr/>
        </p:nvGrpSpPr>
        <p:grpSpPr>
          <a:xfrm>
            <a:off x="4427563" y="4790746"/>
            <a:ext cx="540000" cy="540000"/>
            <a:chOff x="4584079" y="5599496"/>
            <a:chExt cx="540000" cy="540000"/>
          </a:xfrm>
        </p:grpSpPr>
        <p:sp>
          <p:nvSpPr>
            <p:cNvPr id="14" name="TextBox 14"/>
            <p:cNvSpPr txBox="1"/>
            <p:nvPr/>
          </p:nvSpPr>
          <p:spPr>
            <a:xfrm>
              <a:off x="4584079" y="5599496"/>
              <a:ext cx="540000" cy="540000"/>
            </a:xfrm>
            <a:prstGeom prst="roundRect">
              <a:avLst>
                <a:gd name="adj" fmla="val 50000"/>
              </a:avLst>
            </a:prstGeom>
            <a:solidFill>
              <a:schemeClr val="accent1"/>
            </a:solidFill>
          </p:spPr>
          <p:txBody>
            <a:bodyPr vert="horz" wrap="none" lIns="108000" tIns="108000" rIns="108000" bIns="108000" rtlCol="0" anchor="ctr">
              <a:noAutofit/>
            </a:bodyPr>
            <a:lstStyle/>
            <a:p>
              <a:pPr marL="0" algn="ctr">
                <a:defRPr/>
              </a:pPr>
              <a:endParaRPr lang="en-US" sz="1100"/>
            </a:p>
          </p:txBody>
        </p:sp>
        <p:sp>
          <p:nvSpPr>
            <p:cNvPr id="15" name="Freeform 15"/>
            <p:cNvSpPr/>
            <p:nvPr/>
          </p:nvSpPr>
          <p:spPr>
            <a:xfrm>
              <a:off x="4716376" y="5766219"/>
              <a:ext cx="275406" cy="206554"/>
            </a:xfrm>
            <a:custGeom>
              <a:avLst/>
              <a:gdLst/>
              <a:ahLst/>
              <a:cxnLst/>
              <a:rect l="l" t="t" r="r" b="b"/>
              <a:pathLst>
                <a:path w="533400" h="400050">
                  <a:moveTo>
                    <a:pt x="505433" y="621"/>
                  </a:moveTo>
                  <a:cubicBezTo>
                    <a:pt x="521626" y="621"/>
                    <a:pt x="534008" y="13004"/>
                    <a:pt x="534008" y="29196"/>
                  </a:cubicBezTo>
                  <a:lnTo>
                    <a:pt x="534008" y="372096"/>
                  </a:lnTo>
                  <a:cubicBezTo>
                    <a:pt x="534008" y="388289"/>
                    <a:pt x="521626" y="400671"/>
                    <a:pt x="505433" y="400671"/>
                  </a:cubicBezTo>
                  <a:lnTo>
                    <a:pt x="29183" y="400671"/>
                  </a:lnTo>
                  <a:cubicBezTo>
                    <a:pt x="12990" y="400671"/>
                    <a:pt x="608" y="388289"/>
                    <a:pt x="608" y="372096"/>
                  </a:cubicBezTo>
                  <a:lnTo>
                    <a:pt x="608" y="29196"/>
                  </a:lnTo>
                  <a:cubicBezTo>
                    <a:pt x="608" y="13004"/>
                    <a:pt x="12990" y="621"/>
                    <a:pt x="29183" y="621"/>
                  </a:cubicBezTo>
                  <a:lnTo>
                    <a:pt x="505433" y="621"/>
                  </a:lnTo>
                  <a:close/>
                  <a:moveTo>
                    <a:pt x="391133" y="198741"/>
                  </a:moveTo>
                  <a:cubicBezTo>
                    <a:pt x="378751" y="189216"/>
                    <a:pt x="360653" y="192074"/>
                    <a:pt x="351128" y="204456"/>
                  </a:cubicBezTo>
                  <a:lnTo>
                    <a:pt x="351128" y="204456"/>
                  </a:lnTo>
                  <a:lnTo>
                    <a:pt x="267308" y="315899"/>
                  </a:lnTo>
                  <a:cubicBezTo>
                    <a:pt x="266355" y="316851"/>
                    <a:pt x="265403" y="317804"/>
                    <a:pt x="264451" y="318756"/>
                  </a:cubicBezTo>
                  <a:cubicBezTo>
                    <a:pt x="253021" y="330186"/>
                    <a:pt x="234923" y="330186"/>
                    <a:pt x="224446" y="318756"/>
                  </a:cubicBezTo>
                  <a:lnTo>
                    <a:pt x="224446" y="318756"/>
                  </a:lnTo>
                  <a:lnTo>
                    <a:pt x="162533" y="257796"/>
                  </a:lnTo>
                  <a:cubicBezTo>
                    <a:pt x="161580" y="256844"/>
                    <a:pt x="161580" y="256844"/>
                    <a:pt x="160628" y="255891"/>
                  </a:cubicBezTo>
                  <a:cubicBezTo>
                    <a:pt x="148246" y="245414"/>
                    <a:pt x="130148" y="247319"/>
                    <a:pt x="120623" y="259701"/>
                  </a:cubicBezTo>
                  <a:lnTo>
                    <a:pt x="120623" y="259701"/>
                  </a:lnTo>
                  <a:lnTo>
                    <a:pt x="32993" y="366381"/>
                  </a:lnTo>
                  <a:cubicBezTo>
                    <a:pt x="32040" y="368286"/>
                    <a:pt x="31088" y="370191"/>
                    <a:pt x="31088" y="372096"/>
                  </a:cubicBezTo>
                  <a:cubicBezTo>
                    <a:pt x="31088" y="377811"/>
                    <a:pt x="34898" y="381621"/>
                    <a:pt x="40613" y="381621"/>
                  </a:cubicBezTo>
                  <a:lnTo>
                    <a:pt x="40613" y="381621"/>
                  </a:lnTo>
                  <a:lnTo>
                    <a:pt x="497813" y="381621"/>
                  </a:lnTo>
                  <a:cubicBezTo>
                    <a:pt x="499718" y="381621"/>
                    <a:pt x="501623" y="380669"/>
                    <a:pt x="503528" y="379716"/>
                  </a:cubicBezTo>
                  <a:cubicBezTo>
                    <a:pt x="508290" y="376859"/>
                    <a:pt x="509243" y="371144"/>
                    <a:pt x="506386" y="366381"/>
                  </a:cubicBezTo>
                  <a:lnTo>
                    <a:pt x="506386" y="366381"/>
                  </a:lnTo>
                  <a:lnTo>
                    <a:pt x="398753" y="205409"/>
                  </a:lnTo>
                  <a:cubicBezTo>
                    <a:pt x="395896" y="202551"/>
                    <a:pt x="393990" y="200646"/>
                    <a:pt x="391133" y="198741"/>
                  </a:cubicBezTo>
                  <a:close/>
                  <a:moveTo>
                    <a:pt x="95858" y="57771"/>
                  </a:moveTo>
                  <a:cubicBezTo>
                    <a:pt x="74903" y="57771"/>
                    <a:pt x="57758" y="74916"/>
                    <a:pt x="57758" y="95871"/>
                  </a:cubicBezTo>
                  <a:cubicBezTo>
                    <a:pt x="57758" y="116826"/>
                    <a:pt x="74903" y="133971"/>
                    <a:pt x="95858" y="133971"/>
                  </a:cubicBezTo>
                  <a:cubicBezTo>
                    <a:pt x="116813" y="133971"/>
                    <a:pt x="133958" y="116826"/>
                    <a:pt x="133958" y="95871"/>
                  </a:cubicBezTo>
                  <a:cubicBezTo>
                    <a:pt x="133958" y="74916"/>
                    <a:pt x="116813" y="57771"/>
                    <a:pt x="95858" y="57771"/>
                  </a:cubicBezTo>
                  <a:close/>
                </a:path>
              </a:pathLst>
            </a:custGeom>
            <a:solidFill>
              <a:srgbClr val="FFFFFF"/>
            </a:solidFill>
            <a:ln cap="flat">
              <a:prstDash val="solid"/>
            </a:ln>
          </p:spPr>
          <p:txBody>
            <a:bodyPr vert="horz" lIns="91440" tIns="45720" rIns="91440" bIns="45720" anchor="ctr">
              <a:normAutofit fontScale="47500" lnSpcReduction="20000"/>
            </a:bodyPr>
            <a:lstStyle/>
            <a:p>
              <a:pPr marL="0" algn="l"/>
              <a:endParaRPr/>
            </a:p>
          </p:txBody>
        </p:sp>
      </p:grpSp>
      <p:sp>
        <p:nvSpPr>
          <p:cNvPr id="16" name="AutoShape 16"/>
          <p:cNvSpPr/>
          <p:nvPr/>
        </p:nvSpPr>
        <p:spPr>
          <a:xfrm>
            <a:off x="5104384" y="4723179"/>
            <a:ext cx="6847086" cy="338554"/>
          </a:xfrm>
          <a:prstGeom prst="rect">
            <a:avLst/>
          </a:prstGeom>
          <a:noFill/>
          <a:ln cap="flat" cmpd="sng">
            <a:prstDash val="solid"/>
          </a:ln>
        </p:spPr>
        <p:txBody>
          <a:bodyPr vert="horz" wrap="square" lIns="91440" tIns="45720" rIns="91440" bIns="45720" anchor="b">
            <a:spAutoFit/>
          </a:bodyPr>
          <a:lstStyle/>
          <a:p>
            <a:pPr marL="0" algn="l"/>
            <a:r>
              <a:rPr lang="zh-CN" altLang="en-US" sz="1600" b="1" i="0" u="none" baseline="0">
                <a:solidFill>
                  <a:schemeClr val="accent1"/>
                </a:solidFill>
                <a:latin typeface="微软雅黑"/>
                <a:ea typeface="微软雅黑"/>
              </a:rPr>
              <a:t>Ajak Bertindak</a:t>
            </a:r>
          </a:p>
        </p:txBody>
      </p:sp>
      <p:sp>
        <p:nvSpPr>
          <p:cNvPr id="17" name="AutoShape 17"/>
          <p:cNvSpPr/>
          <p:nvPr/>
        </p:nvSpPr>
        <p:spPr>
          <a:xfrm>
            <a:off x="5104387" y="5042667"/>
            <a:ext cx="6847085" cy="624786"/>
          </a:xfrm>
          <a:prstGeom prst="rect">
            <a:avLst/>
          </a:prstGeom>
          <a:noFill/>
          <a:ln cap="flat" cmpd="sng">
            <a:prstDash val="solid"/>
          </a:ln>
        </p:spPr>
        <p:txBody>
          <a:bodyPr vert="horz" wrap="square" lIns="91440" tIns="45720" rIns="91440" bIns="45720" anchor="t">
            <a:spAutoFit/>
          </a:bodyPr>
          <a:lstStyle/>
          <a:p>
            <a:pPr marL="0" algn="l">
              <a:lnSpc>
                <a:spcPct val="130000"/>
              </a:lnSpc>
            </a:pPr>
            <a:r>
              <a:rPr lang="zh-CN" altLang="en-US" sz="1400" b="0" i="0" u="none" baseline="0">
                <a:solidFill>
                  <a:srgbClr val="2F2F2F"/>
                </a:solidFill>
                <a:latin typeface="微软雅黑"/>
                <a:ea typeface="微软雅黑"/>
              </a:rPr>
              <a:t>Mulai terapkan praktik terbaik kolaborasi dan komunikasi digital hari ini untuk meningkatkan produktivitas, inovasi, dan kepuasan kerja.</a:t>
            </a:r>
          </a:p>
        </p:txBody>
      </p:sp>
      <p:grpSp>
        <p:nvGrpSpPr>
          <p:cNvPr id="18" name="Group 18"/>
          <p:cNvGrpSpPr/>
          <p:nvPr/>
        </p:nvGrpSpPr>
        <p:grpSpPr>
          <a:xfrm>
            <a:off x="238498" y="2087705"/>
            <a:ext cx="3885641" cy="3296968"/>
            <a:chOff x="1144967" y="2611488"/>
            <a:chExt cx="3885641" cy="3296968"/>
          </a:xfrm>
        </p:grpSpPr>
        <p:sp>
          <p:nvSpPr>
            <p:cNvPr id="19" name="Freeform 19"/>
            <p:cNvSpPr/>
            <p:nvPr/>
          </p:nvSpPr>
          <p:spPr>
            <a:xfrm>
              <a:off x="1450943" y="5090221"/>
              <a:ext cx="1852023" cy="242815"/>
            </a:xfrm>
            <a:custGeom>
              <a:avLst/>
              <a:gdLst/>
              <a:ahLst/>
              <a:cxnLst/>
              <a:rect l="l" t="t" r="r" b="b"/>
              <a:pathLst>
                <a:path w="1437" h="185">
                  <a:moveTo>
                    <a:pt x="1437" y="185"/>
                  </a:moveTo>
                  <a:cubicBezTo>
                    <a:pt x="92" y="185"/>
                    <a:pt x="92" y="185"/>
                    <a:pt x="92" y="185"/>
                  </a:cubicBezTo>
                  <a:cubicBezTo>
                    <a:pt x="41" y="185"/>
                    <a:pt x="0" y="143"/>
                    <a:pt x="0" y="92"/>
                  </a:cubicBezTo>
                  <a:cubicBezTo>
                    <a:pt x="0" y="92"/>
                    <a:pt x="0" y="92"/>
                    <a:pt x="0" y="92"/>
                  </a:cubicBezTo>
                  <a:cubicBezTo>
                    <a:pt x="0" y="41"/>
                    <a:pt x="41" y="0"/>
                    <a:pt x="92" y="0"/>
                  </a:cubicBezTo>
                  <a:cubicBezTo>
                    <a:pt x="1437" y="0"/>
                    <a:pt x="1437" y="0"/>
                    <a:pt x="1437" y="0"/>
                  </a:cubicBezTo>
                  <a:cubicBezTo>
                    <a:pt x="1437" y="185"/>
                    <a:pt x="1437" y="185"/>
                    <a:pt x="1437" y="185"/>
                  </a:cubicBezTo>
                </a:path>
              </a:pathLst>
            </a:custGeom>
            <a:solidFill>
              <a:srgbClr val="2B3772"/>
            </a:solidFill>
          </p:spPr>
          <p:txBody>
            <a:bodyPr vert="horz" wrap="square" lIns="91440" tIns="45720" rIns="91440" bIns="45720" anchor="t">
              <a:prstTxWarp prst="textNoShape">
                <a:avLst/>
              </a:prstTxWarp>
              <a:normAutofit fontScale="62500" lnSpcReduction="20000"/>
            </a:bodyPr>
            <a:lstStyle/>
            <a:p>
              <a:pPr marL="0" algn="l"/>
              <a:endParaRPr/>
            </a:p>
          </p:txBody>
        </p:sp>
        <p:sp>
          <p:nvSpPr>
            <p:cNvPr id="20" name="Freeform 20"/>
            <p:cNvSpPr/>
            <p:nvPr/>
          </p:nvSpPr>
          <p:spPr>
            <a:xfrm>
              <a:off x="2700965" y="3303257"/>
              <a:ext cx="2329643" cy="2605199"/>
            </a:xfrm>
            <a:custGeom>
              <a:avLst/>
              <a:gdLst/>
              <a:ahLst/>
              <a:cxnLst/>
              <a:rect l="l" t="t" r="r" b="b"/>
              <a:pathLst>
                <a:path w="1809" h="1989">
                  <a:moveTo>
                    <a:pt x="1177" y="1975"/>
                  </a:moveTo>
                  <a:cubicBezTo>
                    <a:pt x="55" y="1556"/>
                    <a:pt x="55" y="1556"/>
                    <a:pt x="55" y="1556"/>
                  </a:cubicBezTo>
                  <a:cubicBezTo>
                    <a:pt x="19" y="1542"/>
                    <a:pt x="0" y="1501"/>
                    <a:pt x="14" y="1464"/>
                  </a:cubicBezTo>
                  <a:cubicBezTo>
                    <a:pt x="541" y="55"/>
                    <a:pt x="541" y="55"/>
                    <a:pt x="541" y="55"/>
                  </a:cubicBezTo>
                  <a:cubicBezTo>
                    <a:pt x="555" y="19"/>
                    <a:pt x="596" y="0"/>
                    <a:pt x="632" y="14"/>
                  </a:cubicBezTo>
                  <a:cubicBezTo>
                    <a:pt x="1754" y="433"/>
                    <a:pt x="1754" y="433"/>
                    <a:pt x="1754" y="433"/>
                  </a:cubicBezTo>
                  <a:cubicBezTo>
                    <a:pt x="1790" y="447"/>
                    <a:pt x="1809" y="488"/>
                    <a:pt x="1795" y="525"/>
                  </a:cubicBezTo>
                  <a:cubicBezTo>
                    <a:pt x="1268" y="1934"/>
                    <a:pt x="1268" y="1934"/>
                    <a:pt x="1268" y="1934"/>
                  </a:cubicBezTo>
                  <a:cubicBezTo>
                    <a:pt x="1254" y="1970"/>
                    <a:pt x="1213" y="1989"/>
                    <a:pt x="1177" y="1975"/>
                  </a:cubicBezTo>
                </a:path>
              </a:pathLst>
            </a:custGeom>
            <a:solidFill>
              <a:srgbClr val="90CFEB"/>
            </a:solidFill>
          </p:spPr>
          <p:txBody>
            <a:bodyPr vert="horz" wrap="square" lIns="91440" tIns="45720" rIns="91440" bIns="45720" anchor="t">
              <a:prstTxWarp prst="textNoShape">
                <a:avLst/>
              </a:prstTxWarp>
              <a:normAutofit/>
            </a:bodyPr>
            <a:lstStyle/>
            <a:p>
              <a:pPr marL="0" algn="l"/>
              <a:endParaRPr/>
            </a:p>
          </p:txBody>
        </p:sp>
        <p:sp>
          <p:nvSpPr>
            <p:cNvPr id="21" name="Freeform 21"/>
            <p:cNvSpPr/>
            <p:nvPr/>
          </p:nvSpPr>
          <p:spPr>
            <a:xfrm>
              <a:off x="2370113" y="2854303"/>
              <a:ext cx="2111977" cy="2626699"/>
            </a:xfrm>
            <a:custGeom>
              <a:avLst/>
              <a:gdLst/>
              <a:ahLst/>
              <a:cxnLst/>
              <a:rect l="l" t="t" r="r" b="b"/>
              <a:pathLst>
                <a:path w="1640" h="2005">
                  <a:moveTo>
                    <a:pt x="1183" y="1996"/>
                  </a:moveTo>
                  <a:cubicBezTo>
                    <a:pt x="62" y="1741"/>
                    <a:pt x="62" y="1741"/>
                    <a:pt x="62" y="1741"/>
                  </a:cubicBezTo>
                  <a:cubicBezTo>
                    <a:pt x="24" y="1732"/>
                    <a:pt x="0" y="1694"/>
                    <a:pt x="9" y="1656"/>
                  </a:cubicBezTo>
                  <a:cubicBezTo>
                    <a:pt x="372" y="62"/>
                    <a:pt x="372" y="62"/>
                    <a:pt x="372" y="62"/>
                  </a:cubicBezTo>
                  <a:cubicBezTo>
                    <a:pt x="381" y="24"/>
                    <a:pt x="419" y="0"/>
                    <a:pt x="457" y="9"/>
                  </a:cubicBezTo>
                  <a:cubicBezTo>
                    <a:pt x="1578" y="264"/>
                    <a:pt x="1578" y="264"/>
                    <a:pt x="1578" y="264"/>
                  </a:cubicBezTo>
                  <a:cubicBezTo>
                    <a:pt x="1616" y="273"/>
                    <a:pt x="1640" y="311"/>
                    <a:pt x="1631" y="349"/>
                  </a:cubicBezTo>
                  <a:cubicBezTo>
                    <a:pt x="1268" y="1943"/>
                    <a:pt x="1268" y="1943"/>
                    <a:pt x="1268" y="1943"/>
                  </a:cubicBezTo>
                  <a:cubicBezTo>
                    <a:pt x="1259" y="1981"/>
                    <a:pt x="1221" y="2005"/>
                    <a:pt x="1183" y="1996"/>
                  </a:cubicBezTo>
                </a:path>
              </a:pathLst>
            </a:custGeom>
            <a:solidFill>
              <a:srgbClr val="0EACD9"/>
            </a:solidFill>
          </p:spPr>
          <p:txBody>
            <a:bodyPr vert="horz" wrap="square" lIns="91440" tIns="45720" rIns="91440" bIns="45720" anchor="t">
              <a:prstTxWarp prst="textNoShape">
                <a:avLst/>
              </a:prstTxWarp>
              <a:normAutofit/>
            </a:bodyPr>
            <a:lstStyle/>
            <a:p>
              <a:pPr marL="0" algn="l"/>
              <a:endParaRPr/>
            </a:p>
          </p:txBody>
        </p:sp>
        <p:sp>
          <p:nvSpPr>
            <p:cNvPr id="22" name="Freeform 22"/>
            <p:cNvSpPr/>
            <p:nvPr/>
          </p:nvSpPr>
          <p:spPr>
            <a:xfrm>
              <a:off x="3577845" y="3504338"/>
              <a:ext cx="669166" cy="220051"/>
            </a:xfrm>
            <a:custGeom>
              <a:avLst/>
              <a:gdLst/>
              <a:ahLst/>
              <a:cxnLst/>
              <a:rect l="l" t="t" r="r" b="b"/>
              <a:pathLst>
                <a:path w="519" h="168">
                  <a:moveTo>
                    <a:pt x="62" y="0"/>
                  </a:moveTo>
                  <a:cubicBezTo>
                    <a:pt x="52" y="26"/>
                    <a:pt x="29" y="47"/>
                    <a:pt x="0" y="53"/>
                  </a:cubicBezTo>
                  <a:cubicBezTo>
                    <a:pt x="505" y="168"/>
                    <a:pt x="505" y="168"/>
                    <a:pt x="505" y="168"/>
                  </a:cubicBezTo>
                  <a:cubicBezTo>
                    <a:pt x="519" y="104"/>
                    <a:pt x="519" y="104"/>
                    <a:pt x="519" y="104"/>
                  </a:cubicBezTo>
                  <a:cubicBezTo>
                    <a:pt x="62" y="0"/>
                    <a:pt x="62" y="0"/>
                    <a:pt x="62" y="0"/>
                  </a:cubicBezTo>
                </a:path>
              </a:pathLst>
            </a:custGeom>
            <a:solidFill>
              <a:srgbClr val="8CD7ED"/>
            </a:solidFill>
          </p:spPr>
          <p:txBody>
            <a:bodyPr vert="horz" wrap="square" lIns="91440" tIns="45720" rIns="91440" bIns="45720" anchor="t">
              <a:prstTxWarp prst="textNoShape">
                <a:avLst/>
              </a:prstTxWarp>
              <a:normAutofit fontScale="55000" lnSpcReduction="20000"/>
            </a:bodyPr>
            <a:lstStyle/>
            <a:p>
              <a:pPr marL="0" algn="l"/>
              <a:endParaRPr/>
            </a:p>
          </p:txBody>
        </p:sp>
        <p:sp>
          <p:nvSpPr>
            <p:cNvPr id="23" name="Freeform 23"/>
            <p:cNvSpPr/>
            <p:nvPr/>
          </p:nvSpPr>
          <p:spPr>
            <a:xfrm>
              <a:off x="3434809" y="3787622"/>
              <a:ext cx="741307" cy="255461"/>
            </a:xfrm>
            <a:custGeom>
              <a:avLst/>
              <a:gdLst/>
              <a:ahLst/>
              <a:cxnLst/>
              <a:rect l="l" t="t" r="r" b="b"/>
              <a:pathLst>
                <a:path w="596" h="202">
                  <a:moveTo>
                    <a:pt x="0" y="0"/>
                  </a:moveTo>
                  <a:lnTo>
                    <a:pt x="0" y="71"/>
                  </a:lnTo>
                  <a:lnTo>
                    <a:pt x="580" y="202"/>
                  </a:lnTo>
                  <a:lnTo>
                    <a:pt x="596" y="13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CD7ED"/>
            </a:solidFill>
          </p:spPr>
          <p:txBody>
            <a:bodyPr vert="horz" wrap="square" lIns="91440" tIns="45720" rIns="91440" bIns="45720" anchor="t">
              <a:prstTxWarp prst="textNoShape">
                <a:avLst/>
              </a:prstTxWarp>
              <a:normAutofit fontScale="70000" lnSpcReduction="20000"/>
            </a:bodyPr>
            <a:lstStyle/>
            <a:p>
              <a:pPr marL="0" algn="l"/>
              <a:endParaRPr/>
            </a:p>
          </p:txBody>
        </p:sp>
        <p:sp>
          <p:nvSpPr>
            <p:cNvPr id="24" name="Freeform 24"/>
            <p:cNvSpPr/>
            <p:nvPr/>
          </p:nvSpPr>
          <p:spPr>
            <a:xfrm>
              <a:off x="3434809" y="3787622"/>
              <a:ext cx="741307" cy="255461"/>
            </a:xfrm>
            <a:custGeom>
              <a:avLst/>
              <a:gdLst/>
              <a:ahLst/>
              <a:cxnLst/>
              <a:rect l="l" t="t" r="r" b="b"/>
              <a:pathLst>
                <a:path w="596" h="202">
                  <a:moveTo>
                    <a:pt x="0" y="0"/>
                  </a:moveTo>
                  <a:lnTo>
                    <a:pt x="0" y="71"/>
                  </a:lnTo>
                  <a:lnTo>
                    <a:pt x="580" y="202"/>
                  </a:lnTo>
                  <a:lnTo>
                    <a:pt x="596" y="136"/>
                  </a:lnTo>
                  <a:lnTo>
                    <a:pt x="0" y="0"/>
                  </a:lnTo>
                </a:path>
              </a:pathLst>
            </a:custGeom>
            <a:noFill/>
          </p:spPr>
          <p:txBody>
            <a:bodyPr vert="horz" wrap="square" lIns="91440" tIns="45720" rIns="91440" bIns="45720" anchor="t">
              <a:prstTxWarp prst="textNoShape">
                <a:avLst/>
              </a:prstTxWarp>
              <a:normAutofit fontScale="70000" lnSpcReduction="20000"/>
            </a:bodyPr>
            <a:lstStyle/>
            <a:p>
              <a:pPr marL="0" algn="l"/>
              <a:endParaRPr/>
            </a:p>
          </p:txBody>
        </p:sp>
        <p:sp>
          <p:nvSpPr>
            <p:cNvPr id="25" name="Freeform 25"/>
            <p:cNvSpPr/>
            <p:nvPr/>
          </p:nvSpPr>
          <p:spPr>
            <a:xfrm>
              <a:off x="3434809" y="4125286"/>
              <a:ext cx="669166" cy="239021"/>
            </a:xfrm>
            <a:custGeom>
              <a:avLst/>
              <a:gdLst/>
              <a:ahLst/>
              <a:cxnLst/>
              <a:rect l="l" t="t" r="r" b="b"/>
              <a:pathLst>
                <a:path w="538" h="189">
                  <a:moveTo>
                    <a:pt x="0" y="0"/>
                  </a:moveTo>
                  <a:lnTo>
                    <a:pt x="0" y="70"/>
                  </a:lnTo>
                  <a:lnTo>
                    <a:pt x="522" y="189"/>
                  </a:lnTo>
                  <a:lnTo>
                    <a:pt x="538" y="12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CD7ED"/>
            </a:solidFill>
          </p:spPr>
          <p:txBody>
            <a:bodyPr vert="horz" wrap="square" lIns="91440" tIns="45720" rIns="91440" bIns="45720" anchor="t">
              <a:prstTxWarp prst="textNoShape">
                <a:avLst/>
              </a:prstTxWarp>
              <a:normAutofit fontScale="62500" lnSpcReduction="20000"/>
            </a:bodyPr>
            <a:lstStyle/>
            <a:p>
              <a:pPr marL="0" algn="l"/>
              <a:endParaRPr/>
            </a:p>
          </p:txBody>
        </p:sp>
        <p:sp>
          <p:nvSpPr>
            <p:cNvPr id="26" name="Freeform 26"/>
            <p:cNvSpPr/>
            <p:nvPr/>
          </p:nvSpPr>
          <p:spPr>
            <a:xfrm>
              <a:off x="3434809" y="4125286"/>
              <a:ext cx="669166" cy="239021"/>
            </a:xfrm>
            <a:custGeom>
              <a:avLst/>
              <a:gdLst/>
              <a:ahLst/>
              <a:cxnLst/>
              <a:rect l="l" t="t" r="r" b="b"/>
              <a:pathLst>
                <a:path w="538" h="189">
                  <a:moveTo>
                    <a:pt x="0" y="0"/>
                  </a:moveTo>
                  <a:lnTo>
                    <a:pt x="0" y="70"/>
                  </a:lnTo>
                  <a:lnTo>
                    <a:pt x="522" y="189"/>
                  </a:lnTo>
                  <a:lnTo>
                    <a:pt x="538" y="123"/>
                  </a:lnTo>
                  <a:lnTo>
                    <a:pt x="0" y="0"/>
                  </a:lnTo>
                </a:path>
              </a:pathLst>
            </a:custGeom>
            <a:noFill/>
          </p:spPr>
          <p:txBody>
            <a:bodyPr vert="horz" wrap="square" lIns="91440" tIns="45720" rIns="91440" bIns="45720" anchor="t">
              <a:prstTxWarp prst="textNoShape">
                <a:avLst/>
              </a:prstTxWarp>
              <a:normAutofit fontScale="62500" lnSpcReduction="20000"/>
            </a:bodyPr>
            <a:lstStyle/>
            <a:p>
              <a:pPr marL="0" algn="l"/>
              <a:endParaRPr/>
            </a:p>
          </p:txBody>
        </p:sp>
        <p:sp>
          <p:nvSpPr>
            <p:cNvPr id="27" name="Freeform 27"/>
            <p:cNvSpPr/>
            <p:nvPr/>
          </p:nvSpPr>
          <p:spPr>
            <a:xfrm>
              <a:off x="3434809" y="4462950"/>
              <a:ext cx="597025" cy="221316"/>
            </a:xfrm>
            <a:custGeom>
              <a:avLst/>
              <a:gdLst/>
              <a:ahLst/>
              <a:cxnLst/>
              <a:rect l="l" t="t" r="r" b="b"/>
              <a:pathLst>
                <a:path w="480" h="175">
                  <a:moveTo>
                    <a:pt x="0" y="0"/>
                  </a:moveTo>
                  <a:lnTo>
                    <a:pt x="0" y="69"/>
                  </a:lnTo>
                  <a:lnTo>
                    <a:pt x="465" y="175"/>
                  </a:lnTo>
                  <a:lnTo>
                    <a:pt x="480" y="10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CD7ED"/>
            </a:solidFill>
          </p:spPr>
          <p:txBody>
            <a:bodyPr vert="horz" wrap="square" lIns="91440" tIns="45720" rIns="91440" bIns="45720" anchor="t">
              <a:prstTxWarp prst="textNoShape">
                <a:avLst/>
              </a:prstTxWarp>
              <a:normAutofit fontScale="55000" lnSpcReduction="20000"/>
            </a:bodyPr>
            <a:lstStyle/>
            <a:p>
              <a:pPr marL="0" algn="l"/>
              <a:endParaRPr/>
            </a:p>
          </p:txBody>
        </p:sp>
        <p:sp>
          <p:nvSpPr>
            <p:cNvPr id="28" name="Freeform 28"/>
            <p:cNvSpPr/>
            <p:nvPr/>
          </p:nvSpPr>
          <p:spPr>
            <a:xfrm>
              <a:off x="3434809" y="4462950"/>
              <a:ext cx="597025" cy="221316"/>
            </a:xfrm>
            <a:custGeom>
              <a:avLst/>
              <a:gdLst/>
              <a:ahLst/>
              <a:cxnLst/>
              <a:rect l="l" t="t" r="r" b="b"/>
              <a:pathLst>
                <a:path w="480" h="175">
                  <a:moveTo>
                    <a:pt x="0" y="0"/>
                  </a:moveTo>
                  <a:lnTo>
                    <a:pt x="0" y="69"/>
                  </a:lnTo>
                  <a:lnTo>
                    <a:pt x="465" y="175"/>
                  </a:lnTo>
                  <a:lnTo>
                    <a:pt x="480" y="109"/>
                  </a:lnTo>
                  <a:lnTo>
                    <a:pt x="0" y="0"/>
                  </a:lnTo>
                </a:path>
              </a:pathLst>
            </a:custGeom>
            <a:noFill/>
          </p:spPr>
          <p:txBody>
            <a:bodyPr vert="horz" wrap="square" lIns="91440" tIns="45720" rIns="91440" bIns="45720" anchor="t">
              <a:prstTxWarp prst="textNoShape">
                <a:avLst/>
              </a:prstTxWarp>
              <a:normAutofit fontScale="55000" lnSpcReduction="20000"/>
            </a:bodyPr>
            <a:lstStyle/>
            <a:p>
              <a:pPr marL="0" algn="l"/>
              <a:endParaRPr/>
            </a:p>
          </p:txBody>
        </p:sp>
        <p:sp>
          <p:nvSpPr>
            <p:cNvPr id="29" name="Freeform 29"/>
            <p:cNvSpPr/>
            <p:nvPr/>
          </p:nvSpPr>
          <p:spPr>
            <a:xfrm>
              <a:off x="3434809" y="4799350"/>
              <a:ext cx="526129" cy="206140"/>
            </a:xfrm>
            <a:custGeom>
              <a:avLst/>
              <a:gdLst/>
              <a:ahLst/>
              <a:cxnLst/>
              <a:rect l="l" t="t" r="r" b="b"/>
              <a:pathLst>
                <a:path w="423" h="163">
                  <a:moveTo>
                    <a:pt x="0" y="0"/>
                  </a:moveTo>
                  <a:lnTo>
                    <a:pt x="0" y="69"/>
                  </a:lnTo>
                  <a:lnTo>
                    <a:pt x="407" y="163"/>
                  </a:lnTo>
                  <a:lnTo>
                    <a:pt x="423" y="9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CD7ED"/>
            </a:solidFill>
          </p:spPr>
          <p:txBody>
            <a:bodyPr vert="horz" wrap="square" lIns="91440" tIns="45720" rIns="91440" bIns="45720" anchor="t">
              <a:prstTxWarp prst="textNoShape">
                <a:avLst/>
              </a:prstTxWarp>
              <a:normAutofit fontScale="47500" lnSpcReduction="20000"/>
            </a:bodyPr>
            <a:lstStyle/>
            <a:p>
              <a:pPr marL="0" algn="l"/>
              <a:endParaRPr/>
            </a:p>
          </p:txBody>
        </p:sp>
        <p:sp>
          <p:nvSpPr>
            <p:cNvPr id="30" name="Freeform 30"/>
            <p:cNvSpPr/>
            <p:nvPr/>
          </p:nvSpPr>
          <p:spPr>
            <a:xfrm>
              <a:off x="3434809" y="4799350"/>
              <a:ext cx="526129" cy="206140"/>
            </a:xfrm>
            <a:custGeom>
              <a:avLst/>
              <a:gdLst/>
              <a:ahLst/>
              <a:cxnLst/>
              <a:rect l="l" t="t" r="r" b="b"/>
              <a:pathLst>
                <a:path w="423" h="163">
                  <a:moveTo>
                    <a:pt x="0" y="0"/>
                  </a:moveTo>
                  <a:lnTo>
                    <a:pt x="0" y="69"/>
                  </a:lnTo>
                  <a:lnTo>
                    <a:pt x="407" y="163"/>
                  </a:lnTo>
                  <a:lnTo>
                    <a:pt x="423" y="96"/>
                  </a:lnTo>
                  <a:lnTo>
                    <a:pt x="0" y="0"/>
                  </a:lnTo>
                </a:path>
              </a:pathLst>
            </a:custGeom>
            <a:noFill/>
          </p:spPr>
          <p:txBody>
            <a:bodyPr vert="horz" wrap="square" lIns="91440" tIns="45720" rIns="91440" bIns="45720" anchor="t">
              <a:prstTxWarp prst="textNoShape">
                <a:avLst/>
              </a:prstTxWarp>
              <a:normAutofit fontScale="47500" lnSpcReduction="20000"/>
            </a:bodyPr>
            <a:lstStyle/>
            <a:p>
              <a:pPr marL="0" algn="l"/>
              <a:endParaRPr/>
            </a:p>
          </p:txBody>
        </p:sp>
        <p:sp>
          <p:nvSpPr>
            <p:cNvPr id="31" name="Freeform 31"/>
            <p:cNvSpPr/>
            <p:nvPr/>
          </p:nvSpPr>
          <p:spPr>
            <a:xfrm>
              <a:off x="1584030" y="2706337"/>
              <a:ext cx="2082126" cy="2383884"/>
            </a:xfrm>
            <a:custGeom>
              <a:avLst/>
              <a:gdLst/>
              <a:ahLst/>
              <a:cxnLst/>
              <a:rect l="l" t="t" r="r" b="b"/>
              <a:pathLst>
                <a:path w="1616" h="1820">
                  <a:moveTo>
                    <a:pt x="1530" y="0"/>
                  </a:moveTo>
                  <a:cubicBezTo>
                    <a:pt x="1437" y="0"/>
                    <a:pt x="1437" y="0"/>
                    <a:pt x="1437" y="0"/>
                  </a:cubicBezTo>
                  <a:cubicBezTo>
                    <a:pt x="87" y="0"/>
                    <a:pt x="87" y="0"/>
                    <a:pt x="87" y="0"/>
                  </a:cubicBezTo>
                  <a:cubicBezTo>
                    <a:pt x="39" y="0"/>
                    <a:pt x="0" y="39"/>
                    <a:pt x="0" y="86"/>
                  </a:cubicBezTo>
                  <a:cubicBezTo>
                    <a:pt x="0" y="1776"/>
                    <a:pt x="0" y="1776"/>
                    <a:pt x="0" y="1776"/>
                  </a:cubicBezTo>
                  <a:cubicBezTo>
                    <a:pt x="0" y="1805"/>
                    <a:pt x="0" y="1805"/>
                    <a:pt x="0" y="1805"/>
                  </a:cubicBezTo>
                  <a:cubicBezTo>
                    <a:pt x="0" y="1820"/>
                    <a:pt x="0" y="1820"/>
                    <a:pt x="0" y="1820"/>
                  </a:cubicBezTo>
                  <a:cubicBezTo>
                    <a:pt x="626" y="1820"/>
                    <a:pt x="626" y="1820"/>
                    <a:pt x="626" y="1820"/>
                  </a:cubicBezTo>
                  <a:cubicBezTo>
                    <a:pt x="618" y="1805"/>
                    <a:pt x="615" y="1787"/>
                    <a:pt x="619" y="1769"/>
                  </a:cubicBezTo>
                  <a:cubicBezTo>
                    <a:pt x="982" y="175"/>
                    <a:pt x="982" y="175"/>
                    <a:pt x="982" y="175"/>
                  </a:cubicBezTo>
                  <a:cubicBezTo>
                    <a:pt x="989" y="142"/>
                    <a:pt x="1019" y="120"/>
                    <a:pt x="1051" y="120"/>
                  </a:cubicBezTo>
                  <a:cubicBezTo>
                    <a:pt x="1056" y="120"/>
                    <a:pt x="1062" y="121"/>
                    <a:pt x="1067" y="122"/>
                  </a:cubicBezTo>
                  <a:cubicBezTo>
                    <a:pt x="1616" y="247"/>
                    <a:pt x="1616" y="247"/>
                    <a:pt x="1616" y="247"/>
                  </a:cubicBezTo>
                  <a:cubicBezTo>
                    <a:pt x="1616" y="86"/>
                    <a:pt x="1616" y="86"/>
                    <a:pt x="1616" y="86"/>
                  </a:cubicBezTo>
                  <a:cubicBezTo>
                    <a:pt x="1616" y="39"/>
                    <a:pt x="1577" y="0"/>
                    <a:pt x="1530" y="0"/>
                  </a:cubicBezTo>
                </a:path>
              </a:pathLst>
            </a:custGeom>
            <a:solidFill>
              <a:srgbClr val="959BB8"/>
            </a:solidFill>
          </p:spPr>
          <p:txBody>
            <a:bodyPr vert="horz" wrap="square" lIns="91440" tIns="45720" rIns="91440" bIns="45720" anchor="t">
              <a:prstTxWarp prst="textNoShape">
                <a:avLst/>
              </a:prstTxWarp>
              <a:normAutofit/>
            </a:bodyPr>
            <a:lstStyle/>
            <a:p>
              <a:pPr marL="0" algn="l"/>
              <a:endParaRPr/>
            </a:p>
          </p:txBody>
        </p:sp>
        <p:sp>
          <p:nvSpPr>
            <p:cNvPr id="32" name="Freeform 32"/>
            <p:cNvSpPr/>
            <p:nvPr/>
          </p:nvSpPr>
          <p:spPr>
            <a:xfrm>
              <a:off x="1584030" y="5090221"/>
              <a:ext cx="1079621" cy="94850"/>
            </a:xfrm>
            <a:custGeom>
              <a:avLst/>
              <a:gdLst/>
              <a:ahLst/>
              <a:cxnLst/>
              <a:rect l="l" t="t" r="r" b="b"/>
              <a:pathLst>
                <a:path w="838" h="72">
                  <a:moveTo>
                    <a:pt x="626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72"/>
                    <a:pt x="0" y="72"/>
                    <a:pt x="0" y="72"/>
                  </a:cubicBezTo>
                  <a:cubicBezTo>
                    <a:pt x="93" y="72"/>
                    <a:pt x="93" y="72"/>
                    <a:pt x="93" y="72"/>
                  </a:cubicBezTo>
                  <a:cubicBezTo>
                    <a:pt x="125" y="72"/>
                    <a:pt x="125" y="72"/>
                    <a:pt x="125" y="72"/>
                  </a:cubicBezTo>
                  <a:cubicBezTo>
                    <a:pt x="838" y="72"/>
                    <a:pt x="838" y="72"/>
                    <a:pt x="838" y="72"/>
                  </a:cubicBezTo>
                  <a:cubicBezTo>
                    <a:pt x="672" y="34"/>
                    <a:pt x="672" y="34"/>
                    <a:pt x="672" y="34"/>
                  </a:cubicBezTo>
                  <a:cubicBezTo>
                    <a:pt x="652" y="29"/>
                    <a:pt x="636" y="16"/>
                    <a:pt x="626" y="0"/>
                  </a:cubicBezTo>
                </a:path>
              </a:pathLst>
            </a:custGeom>
            <a:solidFill>
              <a:srgbClr val="2B3772"/>
            </a:solidFill>
          </p:spPr>
          <p:txBody>
            <a:bodyPr vert="horz" wrap="square" lIns="91440" tIns="45720" rIns="91440" bIns="45720" anchor="t">
              <a:prstTxWarp prst="textNoShape">
                <a:avLst/>
              </a:prstTxWarp>
              <a:normAutofit fontScale="25000" lnSpcReduction="20000"/>
            </a:bodyPr>
            <a:lstStyle/>
            <a:p>
              <a:pPr marL="0" algn="l"/>
              <a:endParaRPr/>
            </a:p>
          </p:txBody>
        </p:sp>
        <p:sp>
          <p:nvSpPr>
            <p:cNvPr id="33" name="Freeform 33"/>
            <p:cNvSpPr/>
            <p:nvPr/>
          </p:nvSpPr>
          <p:spPr>
            <a:xfrm>
              <a:off x="2376332" y="2863155"/>
              <a:ext cx="1289824" cy="2321916"/>
            </a:xfrm>
            <a:custGeom>
              <a:avLst/>
              <a:gdLst/>
              <a:ahLst/>
              <a:cxnLst/>
              <a:rect l="l" t="t" r="r" b="b"/>
              <a:pathLst>
                <a:path w="1001" h="1772">
                  <a:moveTo>
                    <a:pt x="436" y="0"/>
                  </a:moveTo>
                  <a:cubicBezTo>
                    <a:pt x="404" y="0"/>
                    <a:pt x="374" y="22"/>
                    <a:pt x="367" y="55"/>
                  </a:cubicBezTo>
                  <a:cubicBezTo>
                    <a:pt x="4" y="1649"/>
                    <a:pt x="4" y="1649"/>
                    <a:pt x="4" y="1649"/>
                  </a:cubicBezTo>
                  <a:cubicBezTo>
                    <a:pt x="0" y="1667"/>
                    <a:pt x="3" y="1685"/>
                    <a:pt x="11" y="1700"/>
                  </a:cubicBezTo>
                  <a:cubicBezTo>
                    <a:pt x="21" y="1716"/>
                    <a:pt x="37" y="1729"/>
                    <a:pt x="57" y="1734"/>
                  </a:cubicBezTo>
                  <a:cubicBezTo>
                    <a:pt x="223" y="1772"/>
                    <a:pt x="223" y="1772"/>
                    <a:pt x="223" y="1772"/>
                  </a:cubicBezTo>
                  <a:cubicBezTo>
                    <a:pt x="590" y="1772"/>
                    <a:pt x="590" y="1772"/>
                    <a:pt x="590" y="1772"/>
                  </a:cubicBezTo>
                  <a:cubicBezTo>
                    <a:pt x="736" y="1772"/>
                    <a:pt x="736" y="1772"/>
                    <a:pt x="736" y="1772"/>
                  </a:cubicBezTo>
                  <a:cubicBezTo>
                    <a:pt x="784" y="1772"/>
                    <a:pt x="822" y="1733"/>
                    <a:pt x="822" y="1685"/>
                  </a:cubicBezTo>
                  <a:cubicBezTo>
                    <a:pt x="822" y="1545"/>
                    <a:pt x="822" y="1545"/>
                    <a:pt x="822" y="1545"/>
                  </a:cubicBezTo>
                  <a:cubicBezTo>
                    <a:pt x="177" y="1398"/>
                    <a:pt x="177" y="1398"/>
                    <a:pt x="177" y="1398"/>
                  </a:cubicBezTo>
                  <a:cubicBezTo>
                    <a:pt x="192" y="1334"/>
                    <a:pt x="192" y="1334"/>
                    <a:pt x="192" y="1334"/>
                  </a:cubicBezTo>
                  <a:cubicBezTo>
                    <a:pt x="822" y="1478"/>
                    <a:pt x="822" y="1478"/>
                    <a:pt x="822" y="1478"/>
                  </a:cubicBezTo>
                  <a:cubicBezTo>
                    <a:pt x="822" y="1288"/>
                    <a:pt x="822" y="1288"/>
                    <a:pt x="822" y="1288"/>
                  </a:cubicBezTo>
                  <a:cubicBezTo>
                    <a:pt x="233" y="1154"/>
                    <a:pt x="233" y="1154"/>
                    <a:pt x="233" y="1154"/>
                  </a:cubicBezTo>
                  <a:cubicBezTo>
                    <a:pt x="248" y="1090"/>
                    <a:pt x="248" y="1090"/>
                    <a:pt x="248" y="1090"/>
                  </a:cubicBezTo>
                  <a:cubicBezTo>
                    <a:pt x="822" y="1221"/>
                    <a:pt x="822" y="1221"/>
                    <a:pt x="822" y="1221"/>
                  </a:cubicBezTo>
                  <a:cubicBezTo>
                    <a:pt x="822" y="1031"/>
                    <a:pt x="822" y="1031"/>
                    <a:pt x="822" y="1031"/>
                  </a:cubicBezTo>
                  <a:cubicBezTo>
                    <a:pt x="289" y="909"/>
                    <a:pt x="289" y="909"/>
                    <a:pt x="289" y="909"/>
                  </a:cubicBezTo>
                  <a:cubicBezTo>
                    <a:pt x="303" y="845"/>
                    <a:pt x="303" y="845"/>
                    <a:pt x="303" y="845"/>
                  </a:cubicBezTo>
                  <a:cubicBezTo>
                    <a:pt x="822" y="963"/>
                    <a:pt x="822" y="963"/>
                    <a:pt x="822" y="963"/>
                  </a:cubicBezTo>
                  <a:cubicBezTo>
                    <a:pt x="822" y="774"/>
                    <a:pt x="822" y="774"/>
                    <a:pt x="822" y="774"/>
                  </a:cubicBezTo>
                  <a:cubicBezTo>
                    <a:pt x="344" y="665"/>
                    <a:pt x="344" y="665"/>
                    <a:pt x="344" y="665"/>
                  </a:cubicBezTo>
                  <a:cubicBezTo>
                    <a:pt x="359" y="601"/>
                    <a:pt x="359" y="601"/>
                    <a:pt x="359" y="601"/>
                  </a:cubicBezTo>
                  <a:cubicBezTo>
                    <a:pt x="822" y="706"/>
                    <a:pt x="822" y="706"/>
                    <a:pt x="822" y="706"/>
                  </a:cubicBezTo>
                  <a:cubicBezTo>
                    <a:pt x="822" y="544"/>
                    <a:pt x="822" y="544"/>
                    <a:pt x="822" y="544"/>
                  </a:cubicBezTo>
                  <a:cubicBezTo>
                    <a:pt x="915" y="544"/>
                    <a:pt x="915" y="544"/>
                    <a:pt x="915" y="544"/>
                  </a:cubicBezTo>
                  <a:cubicBezTo>
                    <a:pt x="921" y="544"/>
                    <a:pt x="927" y="543"/>
                    <a:pt x="933" y="542"/>
                  </a:cubicBezTo>
                  <a:cubicBezTo>
                    <a:pt x="400" y="420"/>
                    <a:pt x="400" y="420"/>
                    <a:pt x="400" y="420"/>
                  </a:cubicBezTo>
                  <a:cubicBezTo>
                    <a:pt x="415" y="356"/>
                    <a:pt x="415" y="356"/>
                    <a:pt x="415" y="356"/>
                  </a:cubicBezTo>
                  <a:cubicBezTo>
                    <a:pt x="995" y="489"/>
                    <a:pt x="995" y="489"/>
                    <a:pt x="995" y="489"/>
                  </a:cubicBezTo>
                  <a:cubicBezTo>
                    <a:pt x="999" y="479"/>
                    <a:pt x="1001" y="468"/>
                    <a:pt x="1001" y="457"/>
                  </a:cubicBezTo>
                  <a:cubicBezTo>
                    <a:pt x="1001" y="127"/>
                    <a:pt x="1001" y="127"/>
                    <a:pt x="1001" y="127"/>
                  </a:cubicBezTo>
                  <a:cubicBezTo>
                    <a:pt x="452" y="2"/>
                    <a:pt x="452" y="2"/>
                    <a:pt x="452" y="2"/>
                  </a:cubicBezTo>
                  <a:cubicBezTo>
                    <a:pt x="447" y="1"/>
                    <a:pt x="441" y="0"/>
                    <a:pt x="436" y="0"/>
                  </a:cubicBezTo>
                </a:path>
              </a:pathLst>
            </a:custGeom>
            <a:solidFill>
              <a:srgbClr val="1D71A5"/>
            </a:solidFill>
          </p:spPr>
          <p:txBody>
            <a:bodyPr vert="horz" wrap="square" lIns="91440" tIns="45720" rIns="91440" bIns="45720" anchor="t">
              <a:prstTxWarp prst="textNoShape">
                <a:avLst/>
              </a:prstTxWarp>
              <a:normAutofit/>
            </a:bodyPr>
            <a:lstStyle/>
            <a:p>
              <a:pPr marL="0" algn="l"/>
              <a:endParaRPr/>
            </a:p>
          </p:txBody>
        </p:sp>
        <p:sp>
          <p:nvSpPr>
            <p:cNvPr id="34" name="Freeform 34"/>
            <p:cNvSpPr/>
            <p:nvPr/>
          </p:nvSpPr>
          <p:spPr>
            <a:xfrm>
              <a:off x="2891266" y="3329815"/>
              <a:ext cx="766183" cy="242815"/>
            </a:xfrm>
            <a:custGeom>
              <a:avLst/>
              <a:gdLst/>
              <a:ahLst/>
              <a:cxnLst/>
              <a:rect l="l" t="t" r="r" b="b"/>
              <a:pathLst>
                <a:path w="595" h="186">
                  <a:moveTo>
                    <a:pt x="15" y="0"/>
                  </a:moveTo>
                  <a:cubicBezTo>
                    <a:pt x="0" y="64"/>
                    <a:pt x="0" y="64"/>
                    <a:pt x="0" y="64"/>
                  </a:cubicBezTo>
                  <a:cubicBezTo>
                    <a:pt x="533" y="186"/>
                    <a:pt x="533" y="186"/>
                    <a:pt x="533" y="186"/>
                  </a:cubicBezTo>
                  <a:cubicBezTo>
                    <a:pt x="562" y="180"/>
                    <a:pt x="585" y="159"/>
                    <a:pt x="595" y="133"/>
                  </a:cubicBezTo>
                  <a:cubicBezTo>
                    <a:pt x="15" y="0"/>
                    <a:pt x="15" y="0"/>
                    <a:pt x="15" y="0"/>
                  </a:cubicBezTo>
                </a:path>
              </a:pathLst>
            </a:custGeom>
            <a:solidFill>
              <a:srgbClr val="5B87AF"/>
            </a:solidFill>
          </p:spPr>
          <p:txBody>
            <a:bodyPr vert="horz" wrap="square" lIns="91440" tIns="45720" rIns="91440" bIns="45720" anchor="t">
              <a:prstTxWarp prst="textNoShape">
                <a:avLst/>
              </a:prstTxWarp>
              <a:normAutofit fontScale="62500" lnSpcReduction="20000"/>
            </a:bodyPr>
            <a:lstStyle/>
            <a:p>
              <a:pPr marL="0" algn="l"/>
              <a:endParaRPr/>
            </a:p>
          </p:txBody>
        </p:sp>
        <p:sp>
          <p:nvSpPr>
            <p:cNvPr id="35" name="Freeform 35"/>
            <p:cNvSpPr/>
            <p:nvPr/>
          </p:nvSpPr>
          <p:spPr>
            <a:xfrm>
              <a:off x="2819126" y="3651038"/>
              <a:ext cx="615683" cy="226375"/>
            </a:xfrm>
            <a:custGeom>
              <a:avLst/>
              <a:gdLst/>
              <a:ahLst/>
              <a:cxnLst/>
              <a:rect l="l" t="t" r="r" b="b"/>
              <a:pathLst>
                <a:path w="495" h="179">
                  <a:moveTo>
                    <a:pt x="16" y="0"/>
                  </a:moveTo>
                  <a:lnTo>
                    <a:pt x="0" y="66"/>
                  </a:lnTo>
                  <a:lnTo>
                    <a:pt x="495" y="179"/>
                  </a:lnTo>
                  <a:lnTo>
                    <a:pt x="495" y="108"/>
                  </a:lnTo>
                  <a:lnTo>
                    <a:pt x="16" y="0"/>
                  </a:lnTo>
                  <a:close/>
                </a:path>
              </a:pathLst>
            </a:custGeom>
            <a:solidFill>
              <a:srgbClr val="5B87AF"/>
            </a:solidFill>
          </p:spPr>
          <p:txBody>
            <a:bodyPr vert="horz" wrap="square" lIns="91440" tIns="45720" rIns="91440" bIns="45720" anchor="t">
              <a:prstTxWarp prst="textNoShape">
                <a:avLst/>
              </a:prstTxWarp>
              <a:normAutofit fontScale="55000" lnSpcReduction="20000"/>
            </a:bodyPr>
            <a:lstStyle/>
            <a:p>
              <a:pPr marL="0" algn="l"/>
              <a:endParaRPr/>
            </a:p>
          </p:txBody>
        </p:sp>
        <p:sp>
          <p:nvSpPr>
            <p:cNvPr id="36" name="Freeform 36"/>
            <p:cNvSpPr/>
            <p:nvPr/>
          </p:nvSpPr>
          <p:spPr>
            <a:xfrm>
              <a:off x="2819126" y="3651038"/>
              <a:ext cx="615683" cy="226375"/>
            </a:xfrm>
            <a:custGeom>
              <a:avLst/>
              <a:gdLst/>
              <a:ahLst/>
              <a:cxnLst/>
              <a:rect l="l" t="t" r="r" b="b"/>
              <a:pathLst>
                <a:path w="495" h="179">
                  <a:moveTo>
                    <a:pt x="16" y="0"/>
                  </a:moveTo>
                  <a:lnTo>
                    <a:pt x="0" y="66"/>
                  </a:lnTo>
                  <a:lnTo>
                    <a:pt x="495" y="179"/>
                  </a:lnTo>
                  <a:lnTo>
                    <a:pt x="495" y="108"/>
                  </a:lnTo>
                  <a:lnTo>
                    <a:pt x="16" y="0"/>
                  </a:lnTo>
                </a:path>
              </a:pathLst>
            </a:custGeom>
            <a:noFill/>
          </p:spPr>
          <p:txBody>
            <a:bodyPr vert="horz" wrap="square" lIns="91440" tIns="45720" rIns="91440" bIns="45720" anchor="t">
              <a:prstTxWarp prst="textNoShape">
                <a:avLst/>
              </a:prstTxWarp>
              <a:normAutofit fontScale="55000" lnSpcReduction="20000"/>
            </a:bodyPr>
            <a:lstStyle/>
            <a:p>
              <a:pPr marL="0" algn="l"/>
              <a:endParaRPr/>
            </a:p>
          </p:txBody>
        </p:sp>
        <p:sp>
          <p:nvSpPr>
            <p:cNvPr id="37" name="Freeform 37"/>
            <p:cNvSpPr/>
            <p:nvPr/>
          </p:nvSpPr>
          <p:spPr>
            <a:xfrm>
              <a:off x="2748229" y="3969733"/>
              <a:ext cx="686579" cy="244080"/>
            </a:xfrm>
            <a:custGeom>
              <a:avLst/>
              <a:gdLst/>
              <a:ahLst/>
              <a:cxnLst/>
              <a:rect l="l" t="t" r="r" b="b"/>
              <a:pathLst>
                <a:path w="552" h="193">
                  <a:moveTo>
                    <a:pt x="15" y="0"/>
                  </a:moveTo>
                  <a:lnTo>
                    <a:pt x="0" y="67"/>
                  </a:lnTo>
                  <a:lnTo>
                    <a:pt x="552" y="193"/>
                  </a:lnTo>
                  <a:lnTo>
                    <a:pt x="552" y="123"/>
                  </a:lnTo>
                  <a:lnTo>
                    <a:pt x="15" y="0"/>
                  </a:lnTo>
                  <a:close/>
                </a:path>
              </a:pathLst>
            </a:custGeom>
            <a:solidFill>
              <a:srgbClr val="5B87AF"/>
            </a:solidFill>
          </p:spPr>
          <p:txBody>
            <a:bodyPr vert="horz" wrap="square" lIns="91440" tIns="45720" rIns="91440" bIns="45720" anchor="t">
              <a:prstTxWarp prst="textNoShape">
                <a:avLst/>
              </a:prstTxWarp>
              <a:normAutofit fontScale="62500" lnSpcReduction="20000"/>
            </a:bodyPr>
            <a:lstStyle/>
            <a:p>
              <a:pPr marL="0" algn="l"/>
              <a:endParaRPr/>
            </a:p>
          </p:txBody>
        </p:sp>
        <p:sp>
          <p:nvSpPr>
            <p:cNvPr id="38" name="Freeform 38"/>
            <p:cNvSpPr/>
            <p:nvPr/>
          </p:nvSpPr>
          <p:spPr>
            <a:xfrm>
              <a:off x="2748229" y="3969733"/>
              <a:ext cx="686579" cy="244080"/>
            </a:xfrm>
            <a:custGeom>
              <a:avLst/>
              <a:gdLst/>
              <a:ahLst/>
              <a:cxnLst/>
              <a:rect l="l" t="t" r="r" b="b"/>
              <a:pathLst>
                <a:path w="552" h="193">
                  <a:moveTo>
                    <a:pt x="15" y="0"/>
                  </a:moveTo>
                  <a:lnTo>
                    <a:pt x="0" y="67"/>
                  </a:lnTo>
                  <a:lnTo>
                    <a:pt x="552" y="193"/>
                  </a:lnTo>
                  <a:lnTo>
                    <a:pt x="552" y="123"/>
                  </a:lnTo>
                  <a:lnTo>
                    <a:pt x="15" y="0"/>
                  </a:lnTo>
                </a:path>
              </a:pathLst>
            </a:custGeom>
            <a:noFill/>
          </p:spPr>
          <p:txBody>
            <a:bodyPr vert="horz" wrap="square" lIns="91440" tIns="45720" rIns="91440" bIns="45720" anchor="t">
              <a:prstTxWarp prst="textNoShape">
                <a:avLst/>
              </a:prstTxWarp>
              <a:normAutofit fontScale="62500" lnSpcReduction="20000"/>
            </a:bodyPr>
            <a:lstStyle/>
            <a:p>
              <a:pPr marL="0" algn="l"/>
              <a:endParaRPr/>
            </a:p>
          </p:txBody>
        </p:sp>
        <p:sp>
          <p:nvSpPr>
            <p:cNvPr id="39" name="Freeform 39"/>
            <p:cNvSpPr/>
            <p:nvPr/>
          </p:nvSpPr>
          <p:spPr>
            <a:xfrm>
              <a:off x="2676089" y="4290956"/>
              <a:ext cx="758720" cy="259256"/>
            </a:xfrm>
            <a:custGeom>
              <a:avLst/>
              <a:gdLst/>
              <a:ahLst/>
              <a:cxnLst/>
              <a:rect l="l" t="t" r="r" b="b"/>
              <a:pathLst>
                <a:path w="610" h="205">
                  <a:moveTo>
                    <a:pt x="16" y="0"/>
                  </a:moveTo>
                  <a:lnTo>
                    <a:pt x="0" y="66"/>
                  </a:lnTo>
                  <a:lnTo>
                    <a:pt x="610" y="205"/>
                  </a:lnTo>
                  <a:lnTo>
                    <a:pt x="610" y="136"/>
                  </a:lnTo>
                  <a:lnTo>
                    <a:pt x="16" y="0"/>
                  </a:lnTo>
                  <a:close/>
                </a:path>
              </a:pathLst>
            </a:custGeom>
            <a:solidFill>
              <a:srgbClr val="5B87AF"/>
            </a:solidFill>
          </p:spPr>
          <p:txBody>
            <a:bodyPr vert="horz" wrap="square" lIns="91440" tIns="45720" rIns="91440" bIns="45720" anchor="t">
              <a:prstTxWarp prst="textNoShape">
                <a:avLst/>
              </a:prstTxWarp>
              <a:normAutofit fontScale="70000" lnSpcReduction="20000"/>
            </a:bodyPr>
            <a:lstStyle/>
            <a:p>
              <a:pPr marL="0" algn="l"/>
              <a:endParaRPr/>
            </a:p>
          </p:txBody>
        </p:sp>
        <p:sp>
          <p:nvSpPr>
            <p:cNvPr id="40" name="Freeform 40"/>
            <p:cNvSpPr/>
            <p:nvPr/>
          </p:nvSpPr>
          <p:spPr>
            <a:xfrm>
              <a:off x="2676089" y="4290956"/>
              <a:ext cx="758720" cy="259256"/>
            </a:xfrm>
            <a:custGeom>
              <a:avLst/>
              <a:gdLst/>
              <a:ahLst/>
              <a:cxnLst/>
              <a:rect l="l" t="t" r="r" b="b"/>
              <a:pathLst>
                <a:path w="610" h="205">
                  <a:moveTo>
                    <a:pt x="16" y="0"/>
                  </a:moveTo>
                  <a:lnTo>
                    <a:pt x="0" y="66"/>
                  </a:lnTo>
                  <a:lnTo>
                    <a:pt x="610" y="205"/>
                  </a:lnTo>
                  <a:lnTo>
                    <a:pt x="610" y="136"/>
                  </a:lnTo>
                  <a:lnTo>
                    <a:pt x="16" y="0"/>
                  </a:lnTo>
                </a:path>
              </a:pathLst>
            </a:custGeom>
            <a:noFill/>
          </p:spPr>
          <p:txBody>
            <a:bodyPr vert="horz" wrap="square" lIns="91440" tIns="45720" rIns="91440" bIns="45720" anchor="t">
              <a:prstTxWarp prst="textNoShape">
                <a:avLst/>
              </a:prstTxWarp>
              <a:normAutofit fontScale="70000" lnSpcReduction="20000"/>
            </a:bodyPr>
            <a:lstStyle/>
            <a:p>
              <a:pPr marL="0" algn="l"/>
              <a:endParaRPr/>
            </a:p>
          </p:txBody>
        </p:sp>
        <p:sp>
          <p:nvSpPr>
            <p:cNvPr id="41" name="Freeform 41"/>
            <p:cNvSpPr/>
            <p:nvPr/>
          </p:nvSpPr>
          <p:spPr>
            <a:xfrm>
              <a:off x="2603948" y="4610915"/>
              <a:ext cx="830860" cy="275696"/>
            </a:xfrm>
            <a:custGeom>
              <a:avLst/>
              <a:gdLst/>
              <a:ahLst/>
              <a:cxnLst/>
              <a:rect l="l" t="t" r="r" b="b"/>
              <a:pathLst>
                <a:path w="668" h="218">
                  <a:moveTo>
                    <a:pt x="16" y="0"/>
                  </a:moveTo>
                  <a:lnTo>
                    <a:pt x="0" y="66"/>
                  </a:lnTo>
                  <a:lnTo>
                    <a:pt x="668" y="218"/>
                  </a:lnTo>
                  <a:lnTo>
                    <a:pt x="668" y="149"/>
                  </a:lnTo>
                  <a:lnTo>
                    <a:pt x="16" y="0"/>
                  </a:lnTo>
                  <a:close/>
                </a:path>
              </a:pathLst>
            </a:custGeom>
            <a:solidFill>
              <a:srgbClr val="5B87AF"/>
            </a:solidFill>
          </p:spPr>
          <p:txBody>
            <a:bodyPr vert="horz" wrap="square" lIns="91440" tIns="45720" rIns="91440" bIns="45720" anchor="t">
              <a:prstTxWarp prst="textNoShape">
                <a:avLst/>
              </a:prstTxWarp>
              <a:normAutofit fontScale="77500" lnSpcReduction="20000"/>
            </a:bodyPr>
            <a:lstStyle/>
            <a:p>
              <a:pPr marL="0" algn="l"/>
              <a:endParaRPr/>
            </a:p>
          </p:txBody>
        </p:sp>
        <p:sp>
          <p:nvSpPr>
            <p:cNvPr id="42" name="Freeform 42"/>
            <p:cNvSpPr/>
            <p:nvPr/>
          </p:nvSpPr>
          <p:spPr>
            <a:xfrm>
              <a:off x="2603948" y="4610915"/>
              <a:ext cx="830860" cy="275696"/>
            </a:xfrm>
            <a:custGeom>
              <a:avLst/>
              <a:gdLst/>
              <a:ahLst/>
              <a:cxnLst/>
              <a:rect l="l" t="t" r="r" b="b"/>
              <a:pathLst>
                <a:path w="668" h="218">
                  <a:moveTo>
                    <a:pt x="16" y="0"/>
                  </a:moveTo>
                  <a:lnTo>
                    <a:pt x="0" y="66"/>
                  </a:lnTo>
                  <a:lnTo>
                    <a:pt x="668" y="218"/>
                  </a:lnTo>
                  <a:lnTo>
                    <a:pt x="668" y="149"/>
                  </a:lnTo>
                  <a:lnTo>
                    <a:pt x="16" y="0"/>
                  </a:lnTo>
                </a:path>
              </a:pathLst>
            </a:custGeom>
            <a:noFill/>
          </p:spPr>
          <p:txBody>
            <a:bodyPr vert="horz" wrap="square" lIns="91440" tIns="45720" rIns="91440" bIns="45720" anchor="t">
              <a:prstTxWarp prst="textNoShape">
                <a:avLst/>
              </a:prstTxWarp>
              <a:normAutofit fontScale="77500" lnSpcReduction="20000"/>
            </a:bodyPr>
            <a:lstStyle/>
            <a:p>
              <a:pPr marL="0" algn="l"/>
              <a:endParaRPr/>
            </a:p>
          </p:txBody>
        </p:sp>
        <p:sp>
          <p:nvSpPr>
            <p:cNvPr id="43" name="Freeform 43"/>
            <p:cNvSpPr/>
            <p:nvPr/>
          </p:nvSpPr>
          <p:spPr>
            <a:xfrm>
              <a:off x="1450943" y="2611488"/>
              <a:ext cx="2080883" cy="2598877"/>
            </a:xfrm>
            <a:custGeom>
              <a:avLst/>
              <a:gdLst/>
              <a:ahLst/>
              <a:cxnLst/>
              <a:rect l="l" t="t" r="r" b="b"/>
              <a:pathLst>
                <a:path w="1615" h="1984">
                  <a:moveTo>
                    <a:pt x="1529" y="0"/>
                  </a:moveTo>
                  <a:cubicBezTo>
                    <a:pt x="1437" y="0"/>
                    <a:pt x="1437" y="0"/>
                    <a:pt x="1437" y="0"/>
                  </a:cubicBezTo>
                  <a:cubicBezTo>
                    <a:pt x="86" y="0"/>
                    <a:pt x="86" y="0"/>
                    <a:pt x="86" y="0"/>
                  </a:cubicBezTo>
                  <a:cubicBezTo>
                    <a:pt x="38" y="0"/>
                    <a:pt x="0" y="39"/>
                    <a:pt x="0" y="86"/>
                  </a:cubicBezTo>
                  <a:cubicBezTo>
                    <a:pt x="0" y="1776"/>
                    <a:pt x="0" y="1776"/>
                    <a:pt x="0" y="1776"/>
                  </a:cubicBezTo>
                  <a:cubicBezTo>
                    <a:pt x="0" y="1805"/>
                    <a:pt x="0" y="1805"/>
                    <a:pt x="0" y="1805"/>
                  </a:cubicBezTo>
                  <a:cubicBezTo>
                    <a:pt x="0" y="1984"/>
                    <a:pt x="0" y="1984"/>
                    <a:pt x="0" y="1984"/>
                  </a:cubicBezTo>
                  <a:cubicBezTo>
                    <a:pt x="0" y="1933"/>
                    <a:pt x="41" y="1892"/>
                    <a:pt x="92" y="1892"/>
                  </a:cubicBezTo>
                  <a:cubicBezTo>
                    <a:pt x="124" y="1892"/>
                    <a:pt x="124" y="1892"/>
                    <a:pt x="124" y="1892"/>
                  </a:cubicBezTo>
                  <a:cubicBezTo>
                    <a:pt x="1350" y="1892"/>
                    <a:pt x="1350" y="1892"/>
                    <a:pt x="1350" y="1892"/>
                  </a:cubicBezTo>
                  <a:cubicBezTo>
                    <a:pt x="1398" y="1892"/>
                    <a:pt x="1437" y="1853"/>
                    <a:pt x="1437" y="1805"/>
                  </a:cubicBezTo>
                  <a:cubicBezTo>
                    <a:pt x="1437" y="664"/>
                    <a:pt x="1437" y="664"/>
                    <a:pt x="1437" y="664"/>
                  </a:cubicBezTo>
                  <a:cubicBezTo>
                    <a:pt x="1529" y="664"/>
                    <a:pt x="1529" y="664"/>
                    <a:pt x="1529" y="664"/>
                  </a:cubicBezTo>
                  <a:cubicBezTo>
                    <a:pt x="1577" y="664"/>
                    <a:pt x="1615" y="625"/>
                    <a:pt x="1615" y="577"/>
                  </a:cubicBezTo>
                  <a:cubicBezTo>
                    <a:pt x="1615" y="86"/>
                    <a:pt x="1615" y="86"/>
                    <a:pt x="1615" y="86"/>
                  </a:cubicBezTo>
                  <a:cubicBezTo>
                    <a:pt x="1615" y="39"/>
                    <a:pt x="1577" y="0"/>
                    <a:pt x="1529" y="0"/>
                  </a:cubicBezTo>
                  <a:close/>
                </a:path>
              </a:pathLst>
            </a:custGeom>
            <a:solidFill>
              <a:schemeClr val="accent1"/>
            </a:solidFill>
          </p:spPr>
          <p:txBody>
            <a:bodyPr vert="horz" wrap="square" lIns="91440" tIns="45720" rIns="91440" bIns="45720" anchor="t">
              <a:prstTxWarp prst="textNoShape">
                <a:avLst/>
              </a:prstTxWarp>
              <a:normAutofit/>
            </a:bodyPr>
            <a:lstStyle/>
            <a:p>
              <a:pPr marL="0" algn="l"/>
              <a:endParaRPr/>
            </a:p>
          </p:txBody>
        </p:sp>
        <p:sp>
          <p:nvSpPr>
            <p:cNvPr id="44" name="Freeform 44"/>
            <p:cNvSpPr/>
            <p:nvPr/>
          </p:nvSpPr>
          <p:spPr>
            <a:xfrm>
              <a:off x="1450943" y="3022502"/>
              <a:ext cx="1174150" cy="394574"/>
            </a:xfrm>
            <a:custGeom>
              <a:avLst/>
              <a:gdLst/>
              <a:ahLst/>
              <a:cxnLst/>
              <a:rect l="l" t="t" r="r" b="b"/>
              <a:pathLst>
                <a:path w="911" h="301">
                  <a:moveTo>
                    <a:pt x="0" y="301"/>
                  </a:moveTo>
                  <a:cubicBezTo>
                    <a:pt x="876" y="301"/>
                    <a:pt x="876" y="301"/>
                    <a:pt x="876" y="301"/>
                  </a:cubicBezTo>
                  <a:cubicBezTo>
                    <a:pt x="895" y="301"/>
                    <a:pt x="911" y="286"/>
                    <a:pt x="911" y="266"/>
                  </a:cubicBezTo>
                  <a:cubicBezTo>
                    <a:pt x="911" y="35"/>
                    <a:pt x="911" y="35"/>
                    <a:pt x="911" y="35"/>
                  </a:cubicBezTo>
                  <a:cubicBezTo>
                    <a:pt x="911" y="15"/>
                    <a:pt x="895" y="0"/>
                    <a:pt x="876" y="0"/>
                  </a:cubicBezTo>
                  <a:cubicBezTo>
                    <a:pt x="0" y="0"/>
                    <a:pt x="0" y="0"/>
                    <a:pt x="0" y="0"/>
                  </a:cubicBezTo>
                  <a:lnTo>
                    <a:pt x="0" y="301"/>
                  </a:lnTo>
                  <a:close/>
                </a:path>
              </a:pathLst>
            </a:custGeom>
            <a:solidFill>
              <a:srgbClr val="FFBBD5"/>
            </a:solidFill>
          </p:spPr>
          <p:txBody>
            <a:bodyPr vert="horz" wrap="square" lIns="91440" tIns="45720" rIns="91440" bIns="45720" anchor="t">
              <a:prstTxWarp prst="textNoShape">
                <a:avLst/>
              </a:prstTxWarp>
              <a:normAutofit/>
            </a:bodyPr>
            <a:lstStyle/>
            <a:p>
              <a:pPr marL="0" algn="l"/>
              <a:endParaRPr/>
            </a:p>
          </p:txBody>
        </p:sp>
        <p:sp>
          <p:nvSpPr>
            <p:cNvPr id="45" name="Freeform 45"/>
            <p:cNvSpPr/>
            <p:nvPr/>
          </p:nvSpPr>
          <p:spPr>
            <a:xfrm>
              <a:off x="1144967" y="2931447"/>
              <a:ext cx="1256241" cy="1584619"/>
            </a:xfrm>
            <a:custGeom>
              <a:avLst/>
              <a:gdLst/>
              <a:ahLst/>
              <a:cxnLst/>
              <a:rect l="l" t="t" r="r" b="b"/>
              <a:pathLst>
                <a:path w="975" h="1210">
                  <a:moveTo>
                    <a:pt x="21" y="14"/>
                  </a:moveTo>
                  <a:cubicBezTo>
                    <a:pt x="3" y="28"/>
                    <a:pt x="0" y="52"/>
                    <a:pt x="13" y="68"/>
                  </a:cubicBezTo>
                  <a:cubicBezTo>
                    <a:pt x="104" y="182"/>
                    <a:pt x="104" y="182"/>
                    <a:pt x="104" y="182"/>
                  </a:cubicBezTo>
                  <a:cubicBezTo>
                    <a:pt x="68" y="211"/>
                    <a:pt x="68" y="211"/>
                    <a:pt x="68" y="211"/>
                  </a:cubicBezTo>
                  <a:cubicBezTo>
                    <a:pt x="52" y="223"/>
                    <a:pt x="52" y="223"/>
                    <a:pt x="52" y="223"/>
                  </a:cubicBezTo>
                  <a:cubicBezTo>
                    <a:pt x="64" y="238"/>
                    <a:pt x="64" y="238"/>
                    <a:pt x="64" y="238"/>
                  </a:cubicBezTo>
                  <a:cubicBezTo>
                    <a:pt x="235" y="453"/>
                    <a:pt x="235" y="453"/>
                    <a:pt x="235" y="453"/>
                  </a:cubicBezTo>
                  <a:cubicBezTo>
                    <a:pt x="251" y="441"/>
                    <a:pt x="251" y="441"/>
                    <a:pt x="251" y="441"/>
                  </a:cubicBezTo>
                  <a:cubicBezTo>
                    <a:pt x="79" y="226"/>
                    <a:pt x="79" y="226"/>
                    <a:pt x="79" y="226"/>
                  </a:cubicBezTo>
                  <a:cubicBezTo>
                    <a:pt x="115" y="197"/>
                    <a:pt x="115" y="197"/>
                    <a:pt x="115" y="197"/>
                  </a:cubicBezTo>
                  <a:cubicBezTo>
                    <a:pt x="820" y="1081"/>
                    <a:pt x="820" y="1081"/>
                    <a:pt x="820" y="1081"/>
                  </a:cubicBezTo>
                  <a:cubicBezTo>
                    <a:pt x="975" y="1210"/>
                    <a:pt x="975" y="1210"/>
                    <a:pt x="975" y="1210"/>
                  </a:cubicBezTo>
                  <a:cubicBezTo>
                    <a:pt x="883" y="1030"/>
                    <a:pt x="883" y="1030"/>
                    <a:pt x="883" y="1030"/>
                  </a:cubicBezTo>
                  <a:cubicBezTo>
                    <a:pt x="76" y="18"/>
                    <a:pt x="76" y="18"/>
                    <a:pt x="76" y="18"/>
                  </a:cubicBezTo>
                  <a:cubicBezTo>
                    <a:pt x="63" y="2"/>
                    <a:pt x="38" y="0"/>
                    <a:pt x="21" y="14"/>
                  </a:cubicBezTo>
                  <a:close/>
                </a:path>
              </a:pathLst>
            </a:custGeom>
            <a:solidFill>
              <a:srgbClr val="2B3772"/>
            </a:solidFill>
          </p:spPr>
          <p:txBody>
            <a:bodyPr vert="horz" wrap="square" lIns="91440" tIns="45720" rIns="91440" bIns="45720" anchor="t">
              <a:prstTxWarp prst="textNoShape">
                <a:avLst/>
              </a:prstTxWarp>
              <a:normAutofit/>
            </a:bodyPr>
            <a:lstStyle/>
            <a:p>
              <a:pPr marL="0" algn="l"/>
              <a:endParaRPr/>
            </a:p>
          </p:txBody>
        </p:sp>
        <p:sp>
          <p:nvSpPr>
            <p:cNvPr id="46" name="Freeform 46"/>
            <p:cNvSpPr/>
            <p:nvPr/>
          </p:nvSpPr>
          <p:spPr>
            <a:xfrm>
              <a:off x="2452204" y="3308315"/>
              <a:ext cx="721406" cy="1273513"/>
            </a:xfrm>
            <a:custGeom>
              <a:avLst/>
              <a:gdLst/>
              <a:ahLst/>
              <a:cxnLst/>
              <a:rect l="l" t="t" r="r" b="b"/>
              <a:pathLst>
                <a:path w="560" h="972">
                  <a:moveTo>
                    <a:pt x="221" y="8"/>
                  </a:moveTo>
                  <a:cubicBezTo>
                    <a:pt x="221" y="8"/>
                    <a:pt x="221" y="8"/>
                    <a:pt x="222" y="8"/>
                  </a:cubicBezTo>
                  <a:cubicBezTo>
                    <a:pt x="231" y="8"/>
                    <a:pt x="310" y="13"/>
                    <a:pt x="385" y="49"/>
                  </a:cubicBezTo>
                  <a:cubicBezTo>
                    <a:pt x="423" y="66"/>
                    <a:pt x="461" y="91"/>
                    <a:pt x="488" y="127"/>
                  </a:cubicBezTo>
                  <a:cubicBezTo>
                    <a:pt x="516" y="162"/>
                    <a:pt x="534" y="208"/>
                    <a:pt x="534" y="268"/>
                  </a:cubicBezTo>
                  <a:cubicBezTo>
                    <a:pt x="534" y="363"/>
                    <a:pt x="512" y="433"/>
                    <a:pt x="483" y="480"/>
                  </a:cubicBezTo>
                  <a:cubicBezTo>
                    <a:pt x="469" y="503"/>
                    <a:pt x="454" y="521"/>
                    <a:pt x="439" y="532"/>
                  </a:cubicBezTo>
                  <a:cubicBezTo>
                    <a:pt x="424" y="544"/>
                    <a:pt x="410" y="549"/>
                    <a:pt x="399" y="549"/>
                  </a:cubicBezTo>
                  <a:cubicBezTo>
                    <a:pt x="392" y="549"/>
                    <a:pt x="387" y="547"/>
                    <a:pt x="382" y="543"/>
                  </a:cubicBezTo>
                  <a:cubicBezTo>
                    <a:pt x="378" y="539"/>
                    <a:pt x="375" y="533"/>
                    <a:pt x="374" y="524"/>
                  </a:cubicBezTo>
                  <a:cubicBezTo>
                    <a:pt x="374" y="522"/>
                    <a:pt x="374" y="521"/>
                    <a:pt x="374" y="519"/>
                  </a:cubicBezTo>
                  <a:cubicBezTo>
                    <a:pt x="374" y="513"/>
                    <a:pt x="376" y="507"/>
                    <a:pt x="379" y="501"/>
                  </a:cubicBezTo>
                  <a:cubicBezTo>
                    <a:pt x="385" y="493"/>
                    <a:pt x="394" y="486"/>
                    <a:pt x="405" y="481"/>
                  </a:cubicBezTo>
                  <a:cubicBezTo>
                    <a:pt x="417" y="476"/>
                    <a:pt x="431" y="474"/>
                    <a:pt x="445" y="474"/>
                  </a:cubicBezTo>
                  <a:cubicBezTo>
                    <a:pt x="470" y="474"/>
                    <a:pt x="497" y="482"/>
                    <a:pt x="518" y="500"/>
                  </a:cubicBezTo>
                  <a:cubicBezTo>
                    <a:pt x="538" y="519"/>
                    <a:pt x="552" y="548"/>
                    <a:pt x="552" y="592"/>
                  </a:cubicBezTo>
                  <a:cubicBezTo>
                    <a:pt x="552" y="607"/>
                    <a:pt x="550" y="624"/>
                    <a:pt x="547" y="643"/>
                  </a:cubicBezTo>
                  <a:cubicBezTo>
                    <a:pt x="533" y="710"/>
                    <a:pt x="496" y="756"/>
                    <a:pt x="451" y="787"/>
                  </a:cubicBezTo>
                  <a:cubicBezTo>
                    <a:pt x="406" y="817"/>
                    <a:pt x="353" y="831"/>
                    <a:pt x="307" y="831"/>
                  </a:cubicBezTo>
                  <a:cubicBezTo>
                    <a:pt x="278" y="831"/>
                    <a:pt x="252" y="825"/>
                    <a:pt x="233" y="816"/>
                  </a:cubicBezTo>
                  <a:cubicBezTo>
                    <a:pt x="224" y="811"/>
                    <a:pt x="216" y="805"/>
                    <a:pt x="210" y="798"/>
                  </a:cubicBezTo>
                  <a:cubicBezTo>
                    <a:pt x="205" y="791"/>
                    <a:pt x="201" y="783"/>
                    <a:pt x="200" y="774"/>
                  </a:cubicBezTo>
                  <a:cubicBezTo>
                    <a:pt x="199" y="771"/>
                    <a:pt x="199" y="769"/>
                    <a:pt x="199" y="766"/>
                  </a:cubicBezTo>
                  <a:cubicBezTo>
                    <a:pt x="199" y="759"/>
                    <a:pt x="201" y="753"/>
                    <a:pt x="204" y="748"/>
                  </a:cubicBezTo>
                  <a:cubicBezTo>
                    <a:pt x="208" y="740"/>
                    <a:pt x="215" y="734"/>
                    <a:pt x="224" y="730"/>
                  </a:cubicBezTo>
                  <a:cubicBezTo>
                    <a:pt x="233" y="725"/>
                    <a:pt x="244" y="723"/>
                    <a:pt x="255" y="723"/>
                  </a:cubicBezTo>
                  <a:cubicBezTo>
                    <a:pt x="270" y="723"/>
                    <a:pt x="285" y="728"/>
                    <a:pt x="297" y="735"/>
                  </a:cubicBezTo>
                  <a:cubicBezTo>
                    <a:pt x="302" y="739"/>
                    <a:pt x="307" y="744"/>
                    <a:pt x="310" y="750"/>
                  </a:cubicBezTo>
                  <a:cubicBezTo>
                    <a:pt x="313" y="756"/>
                    <a:pt x="315" y="763"/>
                    <a:pt x="315" y="771"/>
                  </a:cubicBezTo>
                  <a:cubicBezTo>
                    <a:pt x="315" y="783"/>
                    <a:pt x="311" y="797"/>
                    <a:pt x="300" y="815"/>
                  </a:cubicBezTo>
                  <a:cubicBezTo>
                    <a:pt x="289" y="832"/>
                    <a:pt x="271" y="852"/>
                    <a:pt x="245" y="875"/>
                  </a:cubicBezTo>
                  <a:cubicBezTo>
                    <a:pt x="159" y="948"/>
                    <a:pt x="93" y="964"/>
                    <a:pt x="52" y="964"/>
                  </a:cubicBezTo>
                  <a:cubicBezTo>
                    <a:pt x="36" y="964"/>
                    <a:pt x="24" y="961"/>
                    <a:pt x="16" y="959"/>
                  </a:cubicBezTo>
                  <a:cubicBezTo>
                    <a:pt x="12" y="958"/>
                    <a:pt x="8" y="957"/>
                    <a:pt x="6" y="956"/>
                  </a:cubicBezTo>
                  <a:cubicBezTo>
                    <a:pt x="5" y="955"/>
                    <a:pt x="5" y="955"/>
                    <a:pt x="4" y="955"/>
                  </a:cubicBezTo>
                  <a:cubicBezTo>
                    <a:pt x="4" y="955"/>
                    <a:pt x="4" y="955"/>
                    <a:pt x="4" y="955"/>
                  </a:cubicBezTo>
                  <a:cubicBezTo>
                    <a:pt x="4" y="954"/>
                    <a:pt x="4" y="954"/>
                    <a:pt x="4" y="954"/>
                  </a:cubicBezTo>
                  <a:cubicBezTo>
                    <a:pt x="4" y="954"/>
                    <a:pt x="4" y="954"/>
                    <a:pt x="4" y="954"/>
                  </a:cubicBezTo>
                  <a:cubicBezTo>
                    <a:pt x="3" y="956"/>
                    <a:pt x="3" y="956"/>
                    <a:pt x="3" y="956"/>
                  </a:cubicBezTo>
                  <a:cubicBezTo>
                    <a:pt x="4" y="954"/>
                    <a:pt x="4" y="954"/>
                    <a:pt x="4" y="954"/>
                  </a:cubicBezTo>
                  <a:cubicBezTo>
                    <a:pt x="4" y="954"/>
                    <a:pt x="4" y="954"/>
                    <a:pt x="4" y="954"/>
                  </a:cubicBezTo>
                  <a:cubicBezTo>
                    <a:pt x="3" y="956"/>
                    <a:pt x="3" y="956"/>
                    <a:pt x="3" y="956"/>
                  </a:cubicBezTo>
                  <a:cubicBezTo>
                    <a:pt x="4" y="954"/>
                    <a:pt x="4" y="954"/>
                    <a:pt x="4" y="954"/>
                  </a:cubicBezTo>
                  <a:cubicBezTo>
                    <a:pt x="0" y="961"/>
                    <a:pt x="0" y="961"/>
                    <a:pt x="0" y="961"/>
                  </a:cubicBezTo>
                  <a:cubicBezTo>
                    <a:pt x="0" y="962"/>
                    <a:pt x="18" y="972"/>
                    <a:pt x="52" y="972"/>
                  </a:cubicBezTo>
                  <a:cubicBezTo>
                    <a:pt x="95" y="972"/>
                    <a:pt x="163" y="955"/>
                    <a:pt x="250" y="881"/>
                  </a:cubicBezTo>
                  <a:cubicBezTo>
                    <a:pt x="276" y="858"/>
                    <a:pt x="295" y="837"/>
                    <a:pt x="306" y="819"/>
                  </a:cubicBezTo>
                  <a:cubicBezTo>
                    <a:pt x="318" y="801"/>
                    <a:pt x="323" y="784"/>
                    <a:pt x="323" y="771"/>
                  </a:cubicBezTo>
                  <a:cubicBezTo>
                    <a:pt x="323" y="761"/>
                    <a:pt x="321" y="753"/>
                    <a:pt x="317" y="746"/>
                  </a:cubicBezTo>
                  <a:cubicBezTo>
                    <a:pt x="311" y="736"/>
                    <a:pt x="302" y="728"/>
                    <a:pt x="291" y="723"/>
                  </a:cubicBezTo>
                  <a:cubicBezTo>
                    <a:pt x="280" y="718"/>
                    <a:pt x="267" y="715"/>
                    <a:pt x="255" y="715"/>
                  </a:cubicBezTo>
                  <a:cubicBezTo>
                    <a:pt x="239" y="715"/>
                    <a:pt x="223" y="719"/>
                    <a:pt x="211" y="728"/>
                  </a:cubicBezTo>
                  <a:cubicBezTo>
                    <a:pt x="205" y="732"/>
                    <a:pt x="200" y="737"/>
                    <a:pt x="197" y="744"/>
                  </a:cubicBezTo>
                  <a:cubicBezTo>
                    <a:pt x="193" y="750"/>
                    <a:pt x="191" y="758"/>
                    <a:pt x="191" y="766"/>
                  </a:cubicBezTo>
                  <a:cubicBezTo>
                    <a:pt x="191" y="769"/>
                    <a:pt x="191" y="772"/>
                    <a:pt x="192" y="775"/>
                  </a:cubicBezTo>
                  <a:cubicBezTo>
                    <a:pt x="193" y="785"/>
                    <a:pt x="198" y="795"/>
                    <a:pt x="204" y="803"/>
                  </a:cubicBezTo>
                  <a:cubicBezTo>
                    <a:pt x="214" y="815"/>
                    <a:pt x="229" y="824"/>
                    <a:pt x="246" y="830"/>
                  </a:cubicBezTo>
                  <a:cubicBezTo>
                    <a:pt x="264" y="836"/>
                    <a:pt x="284" y="839"/>
                    <a:pt x="307" y="839"/>
                  </a:cubicBezTo>
                  <a:cubicBezTo>
                    <a:pt x="354" y="839"/>
                    <a:pt x="409" y="825"/>
                    <a:pt x="455" y="793"/>
                  </a:cubicBezTo>
                  <a:cubicBezTo>
                    <a:pt x="502" y="762"/>
                    <a:pt x="540" y="713"/>
                    <a:pt x="554" y="645"/>
                  </a:cubicBezTo>
                  <a:cubicBezTo>
                    <a:pt x="558" y="626"/>
                    <a:pt x="560" y="608"/>
                    <a:pt x="560" y="592"/>
                  </a:cubicBezTo>
                  <a:cubicBezTo>
                    <a:pt x="560" y="547"/>
                    <a:pt x="545" y="515"/>
                    <a:pt x="523" y="494"/>
                  </a:cubicBezTo>
                  <a:cubicBezTo>
                    <a:pt x="501" y="474"/>
                    <a:pt x="472" y="466"/>
                    <a:pt x="445" y="466"/>
                  </a:cubicBezTo>
                  <a:cubicBezTo>
                    <a:pt x="425" y="466"/>
                    <a:pt x="405" y="471"/>
                    <a:pt x="390" y="480"/>
                  </a:cubicBezTo>
                  <a:cubicBezTo>
                    <a:pt x="383" y="485"/>
                    <a:pt x="377" y="490"/>
                    <a:pt x="372" y="497"/>
                  </a:cubicBezTo>
                  <a:cubicBezTo>
                    <a:pt x="368" y="503"/>
                    <a:pt x="366" y="511"/>
                    <a:pt x="366" y="519"/>
                  </a:cubicBezTo>
                  <a:cubicBezTo>
                    <a:pt x="366" y="521"/>
                    <a:pt x="366" y="523"/>
                    <a:pt x="366" y="525"/>
                  </a:cubicBezTo>
                  <a:cubicBezTo>
                    <a:pt x="367" y="535"/>
                    <a:pt x="371" y="543"/>
                    <a:pt x="377" y="549"/>
                  </a:cubicBezTo>
                  <a:cubicBezTo>
                    <a:pt x="383" y="554"/>
                    <a:pt x="391" y="557"/>
                    <a:pt x="399" y="557"/>
                  </a:cubicBezTo>
                  <a:cubicBezTo>
                    <a:pt x="413" y="557"/>
                    <a:pt x="428" y="551"/>
                    <a:pt x="444" y="539"/>
                  </a:cubicBezTo>
                  <a:cubicBezTo>
                    <a:pt x="467" y="520"/>
                    <a:pt x="492" y="489"/>
                    <a:pt x="511" y="444"/>
                  </a:cubicBezTo>
                  <a:cubicBezTo>
                    <a:pt x="529" y="399"/>
                    <a:pt x="542" y="340"/>
                    <a:pt x="542" y="268"/>
                  </a:cubicBezTo>
                  <a:cubicBezTo>
                    <a:pt x="542" y="205"/>
                    <a:pt x="522" y="155"/>
                    <a:pt x="492" y="118"/>
                  </a:cubicBezTo>
                  <a:cubicBezTo>
                    <a:pt x="446" y="62"/>
                    <a:pt x="379" y="33"/>
                    <a:pt x="323" y="17"/>
                  </a:cubicBezTo>
                  <a:cubicBezTo>
                    <a:pt x="266" y="2"/>
                    <a:pt x="222" y="0"/>
                    <a:pt x="221" y="0"/>
                  </a:cubicBezTo>
                  <a:cubicBezTo>
                    <a:pt x="221" y="8"/>
                    <a:pt x="221" y="8"/>
                    <a:pt x="221" y="8"/>
                  </a:cubicBezTo>
                  <a:close/>
                </a:path>
              </a:pathLst>
            </a:custGeom>
            <a:solidFill>
              <a:srgbClr val="2B3772"/>
            </a:solidFill>
          </p:spPr>
          <p:txBody>
            <a:bodyPr vert="horz" wrap="square" lIns="91440" tIns="45720" rIns="91440" bIns="45720" anchor="t">
              <a:prstTxWarp prst="textNoShape">
                <a:avLst/>
              </a:prstTxWarp>
              <a:normAutofit/>
            </a:bodyPr>
            <a:lstStyle/>
            <a:p>
              <a:pPr marL="0" algn="l"/>
              <a:endParaRPr/>
            </a:p>
          </p:txBody>
        </p:sp>
      </p:grpSp>
    </p:spTree>
  </p:cSld>
  <p:clrMapOvr>
    <a:masterClrMapping/>
  </p:clrMapOvr>
  <p:transition spd="slow">
    <p:split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in" filter="circle(in)">
                                      <p:cBhvr>
                                        <p:cTn id="6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in" filter="plus(in)">
                                      <p:cBhvr>
                                        <p:cTn id="1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6" presetClass="entr" presetSubtype="4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in" filter="barn(outHorizontal)">
                                      <p:cBhvr>
                                        <p:cTn id="3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in" filter="wipe(up)">
                                      <p:cBhvr>
                                        <p:cTn id="3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CF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/>
          <p:cNvSpPr>
            <a:spLocks noGrp="1"/>
          </p:cNvSpPr>
          <p:nvPr>
            <p:ph type="title"/>
          </p:nvPr>
        </p:nvSpPr>
        <p:spPr>
          <a:xfrm>
            <a:off x="660400" y="0"/>
            <a:ext cx="10858500" cy="1028700"/>
          </a:xfrm>
        </p:spPr>
        <p:txBody>
          <a:bodyPr vert="horz" lIns="91440" tIns="45720" rIns="91440" bIns="45720" anchor="b">
            <a:normAutofit/>
          </a:bodyPr>
          <a:lstStyle/>
          <a:p>
            <a:pPr algn="l">
              <a:lnSpc>
                <a:spcPct val="90000"/>
              </a:lnSpc>
              <a:spcBef>
                <a:spcPct val="0"/>
              </a:spcBef>
            </a:pPr>
            <a:r>
              <a:rPr lang="zh-CN" altLang="en-US" sz="2800" b="1" i="0" u="none" baseline="0">
                <a:solidFill>
                  <a:srgbClr val="2F2F2F"/>
                </a:solidFill>
                <a:latin typeface="微软雅黑"/>
                <a:ea typeface="微软雅黑"/>
              </a:rPr>
              <a:t>Pertanyaan dan Diskusi</a:t>
            </a:r>
          </a:p>
        </p:txBody>
      </p:sp>
      <p:sp>
        <p:nvSpPr>
          <p:cNvPr id="3" name="AutoShape 3"/>
          <p:cNvSpPr/>
          <p:nvPr/>
        </p:nvSpPr>
        <p:spPr>
          <a:xfrm>
            <a:off x="5095911" y="1090179"/>
            <a:ext cx="6745569" cy="1764000"/>
          </a:xfrm>
          <a:prstGeom prst="roundRect">
            <a:avLst>
              <a:gd name="adj" fmla="val 0"/>
            </a:avLst>
          </a:prstGeom>
          <a:solidFill>
            <a:srgbClr val="FFFFFF">
              <a:alpha val="50000"/>
            </a:srgbClr>
          </a:solidFill>
          <a:ln cap="flat">
            <a:prstDash val="solid"/>
          </a:ln>
        </p:spPr>
        <p:txBody>
          <a:bodyPr vert="horz" lIns="91440" tIns="45720" rIns="91440" bIns="45720" anchor="ctr">
            <a:normAutofit/>
          </a:bodyPr>
          <a:lstStyle/>
          <a:p>
            <a:pPr marL="0" algn="l"/>
            <a:endParaRPr/>
          </a:p>
        </p:txBody>
      </p:sp>
      <p:sp>
        <p:nvSpPr>
          <p:cNvPr id="4" name="AutoShape 4"/>
          <p:cNvSpPr/>
          <p:nvPr/>
        </p:nvSpPr>
        <p:spPr>
          <a:xfrm>
            <a:off x="5895239" y="1155176"/>
            <a:ext cx="5778809" cy="464331"/>
          </a:xfrm>
          <a:prstGeom prst="rect">
            <a:avLst/>
          </a:prstGeom>
          <a:noFill/>
          <a:ln cap="flat" cmpd="sng">
            <a:prstDash val="solid"/>
          </a:ln>
        </p:spPr>
        <p:txBody>
          <a:bodyPr vert="horz" wrap="square" lIns="108000" tIns="108000" rIns="108000" bIns="108000" anchor="b">
            <a:spAutoFit/>
          </a:bodyPr>
          <a:lstStyle/>
          <a:p>
            <a:pPr marL="0" algn="l"/>
            <a:r>
              <a:rPr lang="zh-CN" altLang="en-US" sz="1600" b="1" i="0" u="none" baseline="0">
                <a:solidFill>
                  <a:srgbClr val="2F2F2F"/>
                </a:solidFill>
                <a:latin typeface="微软雅黑"/>
                <a:ea typeface="微软雅黑"/>
              </a:rPr>
              <a:t>Sesi Tanya Jawab</a:t>
            </a:r>
          </a:p>
        </p:txBody>
      </p:sp>
      <p:sp>
        <p:nvSpPr>
          <p:cNvPr id="5" name="AutoShape 5"/>
          <p:cNvSpPr/>
          <p:nvPr/>
        </p:nvSpPr>
        <p:spPr>
          <a:xfrm>
            <a:off x="5895241" y="1513593"/>
            <a:ext cx="5778809" cy="750563"/>
          </a:xfrm>
          <a:prstGeom prst="rect">
            <a:avLst/>
          </a:prstGeom>
          <a:noFill/>
          <a:ln cap="flat" cmpd="sng">
            <a:prstDash val="solid"/>
          </a:ln>
        </p:spPr>
        <p:txBody>
          <a:bodyPr vert="horz" wrap="square" lIns="108000" tIns="108000" rIns="108000" bIns="108000" anchor="t">
            <a:spAutoFit/>
          </a:bodyPr>
          <a:lstStyle/>
          <a:p>
            <a:pPr marL="0" algn="l">
              <a:lnSpc>
                <a:spcPct val="130000"/>
              </a:lnSpc>
            </a:pPr>
            <a:r>
              <a:rPr lang="zh-CN" altLang="en-US" sz="1400" b="0" i="0" u="none" baseline="0">
                <a:solidFill>
                  <a:srgbClr val="2F2F2F"/>
                </a:solidFill>
                <a:latin typeface="微软雅黑"/>
                <a:ea typeface="微软雅黑"/>
              </a:rPr>
              <a:t>Sesi tanya jawab untuk membahas topik lebih lanjut dan memberikan klarifikasi.</a:t>
            </a:r>
          </a:p>
        </p:txBody>
      </p:sp>
      <p:grpSp>
        <p:nvGrpSpPr>
          <p:cNvPr id="6" name="Group 6"/>
          <p:cNvGrpSpPr/>
          <p:nvPr/>
        </p:nvGrpSpPr>
        <p:grpSpPr>
          <a:xfrm>
            <a:off x="5311911" y="1318446"/>
            <a:ext cx="540000" cy="540000"/>
            <a:chOff x="2832175" y="5599496"/>
            <a:chExt cx="540000" cy="540000"/>
          </a:xfrm>
        </p:grpSpPr>
        <p:sp>
          <p:nvSpPr>
            <p:cNvPr id="7" name="TextBox 7"/>
            <p:cNvSpPr txBox="1"/>
            <p:nvPr/>
          </p:nvSpPr>
          <p:spPr>
            <a:xfrm>
              <a:off x="2832175" y="5599496"/>
              <a:ext cx="540000" cy="540000"/>
            </a:xfrm>
            <a:prstGeom prst="roundRect">
              <a:avLst>
                <a:gd name="adj" fmla="val 50000"/>
              </a:avLst>
            </a:prstGeom>
            <a:solidFill>
              <a:schemeClr val="accent1"/>
            </a:solidFill>
          </p:spPr>
          <p:txBody>
            <a:bodyPr vert="horz" wrap="none" lIns="108000" tIns="108000" rIns="108000" bIns="108000" rtlCol="0" anchor="ctr">
              <a:noAutofit/>
            </a:bodyPr>
            <a:lstStyle/>
            <a:p>
              <a:pPr marL="0" algn="ctr">
                <a:defRPr/>
              </a:pPr>
              <a:endParaRPr lang="en-US" sz="1100"/>
            </a:p>
          </p:txBody>
        </p:sp>
        <p:sp>
          <p:nvSpPr>
            <p:cNvPr id="8" name="Freeform 8"/>
            <p:cNvSpPr/>
            <p:nvPr/>
          </p:nvSpPr>
          <p:spPr>
            <a:xfrm>
              <a:off x="2997939" y="5722383"/>
              <a:ext cx="226228" cy="275406"/>
            </a:xfrm>
            <a:custGeom>
              <a:avLst/>
              <a:gdLst/>
              <a:ahLst/>
              <a:cxnLst/>
              <a:rect l="l" t="t" r="r" b="b"/>
              <a:pathLst>
                <a:path w="438150" h="533400">
                  <a:moveTo>
                    <a:pt x="284197" y="621"/>
                  </a:moveTo>
                  <a:cubicBezTo>
                    <a:pt x="285149" y="621"/>
                    <a:pt x="286102" y="621"/>
                    <a:pt x="286102" y="621"/>
                  </a:cubicBezTo>
                  <a:lnTo>
                    <a:pt x="286102" y="124446"/>
                  </a:lnTo>
                  <a:lnTo>
                    <a:pt x="286102" y="126351"/>
                  </a:lnTo>
                  <a:cubicBezTo>
                    <a:pt x="287055" y="141591"/>
                    <a:pt x="299437" y="153021"/>
                    <a:pt x="314677" y="153021"/>
                  </a:cubicBezTo>
                  <a:lnTo>
                    <a:pt x="314677" y="153021"/>
                  </a:lnTo>
                  <a:lnTo>
                    <a:pt x="438502" y="153021"/>
                  </a:lnTo>
                  <a:cubicBezTo>
                    <a:pt x="438502" y="153974"/>
                    <a:pt x="438502" y="154926"/>
                    <a:pt x="438502" y="154926"/>
                  </a:cubicBezTo>
                  <a:lnTo>
                    <a:pt x="438502" y="505446"/>
                  </a:lnTo>
                  <a:cubicBezTo>
                    <a:pt x="438502" y="521639"/>
                    <a:pt x="426120" y="534021"/>
                    <a:pt x="409927" y="534021"/>
                  </a:cubicBezTo>
                  <a:lnTo>
                    <a:pt x="28927" y="534021"/>
                  </a:lnTo>
                  <a:cubicBezTo>
                    <a:pt x="12734" y="534021"/>
                    <a:pt x="352" y="521639"/>
                    <a:pt x="352" y="505446"/>
                  </a:cubicBezTo>
                  <a:lnTo>
                    <a:pt x="352" y="29196"/>
                  </a:lnTo>
                  <a:cubicBezTo>
                    <a:pt x="352" y="13004"/>
                    <a:pt x="12734" y="621"/>
                    <a:pt x="28927" y="621"/>
                  </a:cubicBezTo>
                  <a:lnTo>
                    <a:pt x="284197" y="621"/>
                  </a:lnTo>
                  <a:close/>
                  <a:moveTo>
                    <a:pt x="248002" y="200646"/>
                  </a:moveTo>
                  <a:lnTo>
                    <a:pt x="152752" y="200646"/>
                  </a:lnTo>
                  <a:lnTo>
                    <a:pt x="152752" y="410196"/>
                  </a:lnTo>
                  <a:lnTo>
                    <a:pt x="171802" y="410196"/>
                  </a:lnTo>
                  <a:lnTo>
                    <a:pt x="171802" y="314946"/>
                  </a:lnTo>
                  <a:lnTo>
                    <a:pt x="248002" y="314946"/>
                  </a:lnTo>
                  <a:lnTo>
                    <a:pt x="249907" y="314946"/>
                  </a:lnTo>
                  <a:cubicBezTo>
                    <a:pt x="280387" y="313994"/>
                    <a:pt x="305152" y="288276"/>
                    <a:pt x="305152" y="257796"/>
                  </a:cubicBezTo>
                  <a:cubicBezTo>
                    <a:pt x="305152" y="226364"/>
                    <a:pt x="279434" y="200646"/>
                    <a:pt x="248002" y="200646"/>
                  </a:cubicBezTo>
                  <a:lnTo>
                    <a:pt x="248002" y="200646"/>
                  </a:lnTo>
                  <a:close/>
                  <a:moveTo>
                    <a:pt x="248002" y="219696"/>
                  </a:moveTo>
                  <a:cubicBezTo>
                    <a:pt x="268957" y="219696"/>
                    <a:pt x="286102" y="236841"/>
                    <a:pt x="286102" y="257796"/>
                  </a:cubicBezTo>
                  <a:cubicBezTo>
                    <a:pt x="286102" y="278751"/>
                    <a:pt x="268957" y="295896"/>
                    <a:pt x="248002" y="295896"/>
                  </a:cubicBezTo>
                  <a:lnTo>
                    <a:pt x="248002" y="295896"/>
                  </a:lnTo>
                  <a:lnTo>
                    <a:pt x="171802" y="295896"/>
                  </a:lnTo>
                  <a:lnTo>
                    <a:pt x="171802" y="219696"/>
                  </a:lnTo>
                  <a:lnTo>
                    <a:pt x="248002" y="219696"/>
                  </a:lnTo>
                  <a:close/>
                  <a:moveTo>
                    <a:pt x="428977" y="133971"/>
                  </a:moveTo>
                  <a:lnTo>
                    <a:pt x="314677" y="133971"/>
                  </a:lnTo>
                  <a:lnTo>
                    <a:pt x="313724" y="133971"/>
                  </a:lnTo>
                  <a:cubicBezTo>
                    <a:pt x="308962" y="133019"/>
                    <a:pt x="305152" y="129209"/>
                    <a:pt x="305152" y="124446"/>
                  </a:cubicBezTo>
                  <a:lnTo>
                    <a:pt x="305152" y="124446"/>
                  </a:lnTo>
                  <a:lnTo>
                    <a:pt x="305152" y="10146"/>
                  </a:lnTo>
                  <a:lnTo>
                    <a:pt x="428977" y="133971"/>
                  </a:lnTo>
                  <a:close/>
                </a:path>
              </a:pathLst>
            </a:custGeom>
            <a:solidFill>
              <a:srgbClr val="FFFFFF"/>
            </a:solidFill>
            <a:ln cap="flat">
              <a:prstDash val="solid"/>
            </a:ln>
          </p:spPr>
          <p:txBody>
            <a:bodyPr vert="horz" lIns="91440" tIns="45720" rIns="91440" bIns="45720" anchor="ctr">
              <a:normAutofit fontScale="77500" lnSpcReduction="20000"/>
            </a:bodyPr>
            <a:lstStyle/>
            <a:p>
              <a:pPr marL="0" algn="l"/>
              <a:endParaRPr/>
            </a:p>
          </p:txBody>
        </p:sp>
      </p:grpSp>
      <p:sp>
        <p:nvSpPr>
          <p:cNvPr id="9" name="AutoShape 9"/>
          <p:cNvSpPr/>
          <p:nvPr/>
        </p:nvSpPr>
        <p:spPr>
          <a:xfrm>
            <a:off x="5095911" y="2945024"/>
            <a:ext cx="6745569" cy="1764000"/>
          </a:xfrm>
          <a:prstGeom prst="roundRect">
            <a:avLst>
              <a:gd name="adj" fmla="val 13286"/>
            </a:avLst>
          </a:prstGeom>
          <a:solidFill>
            <a:schemeClr val="accent2">
              <a:alpha val="15000"/>
            </a:schemeClr>
          </a:solidFill>
          <a:ln cap="flat" cmpd="sng">
            <a:prstDash val="solid"/>
          </a:ln>
        </p:spPr>
        <p:txBody>
          <a:bodyPr vert="horz" lIns="180000" tIns="45720" rIns="91440" bIns="45720" anchor="ctr">
            <a:normAutofit/>
          </a:bodyPr>
          <a:lstStyle/>
          <a:p>
            <a:pPr marL="0" algn="l"/>
            <a:endParaRPr/>
          </a:p>
        </p:txBody>
      </p:sp>
      <p:sp>
        <p:nvSpPr>
          <p:cNvPr id="10" name="AutoShape 10"/>
          <p:cNvSpPr/>
          <p:nvPr/>
        </p:nvSpPr>
        <p:spPr>
          <a:xfrm>
            <a:off x="5895239" y="3028573"/>
            <a:ext cx="5778809" cy="464331"/>
          </a:xfrm>
          <a:prstGeom prst="rect">
            <a:avLst/>
          </a:prstGeom>
          <a:noFill/>
          <a:ln cap="flat" cmpd="sng">
            <a:prstDash val="solid"/>
          </a:ln>
        </p:spPr>
        <p:txBody>
          <a:bodyPr vert="horz" wrap="square" lIns="108000" tIns="108000" rIns="108000" bIns="108000" anchor="b">
            <a:spAutoFit/>
          </a:bodyPr>
          <a:lstStyle/>
          <a:p>
            <a:pPr marL="0" algn="l"/>
            <a:r>
              <a:rPr lang="zh-CN" altLang="en-US" sz="1600" b="1" i="0" u="none" baseline="0">
                <a:solidFill>
                  <a:srgbClr val="2F2F2F"/>
                </a:solidFill>
                <a:latin typeface="微软雅黑"/>
                <a:ea typeface="微软雅黑"/>
              </a:rPr>
              <a:t>Diskusi Terbuka</a:t>
            </a:r>
          </a:p>
        </p:txBody>
      </p:sp>
      <p:sp>
        <p:nvSpPr>
          <p:cNvPr id="11" name="AutoShape 11"/>
          <p:cNvSpPr/>
          <p:nvPr/>
        </p:nvSpPr>
        <p:spPr>
          <a:xfrm>
            <a:off x="5895241" y="3386990"/>
            <a:ext cx="5778809" cy="750563"/>
          </a:xfrm>
          <a:prstGeom prst="rect">
            <a:avLst/>
          </a:prstGeom>
          <a:noFill/>
          <a:ln cap="flat" cmpd="sng">
            <a:prstDash val="solid"/>
          </a:ln>
        </p:spPr>
        <p:txBody>
          <a:bodyPr vert="horz" wrap="square" lIns="108000" tIns="108000" rIns="108000" bIns="108000" anchor="t">
            <a:spAutoFit/>
          </a:bodyPr>
          <a:lstStyle/>
          <a:p>
            <a:pPr marL="0" algn="l">
              <a:lnSpc>
                <a:spcPct val="130000"/>
              </a:lnSpc>
            </a:pPr>
            <a:r>
              <a:rPr lang="zh-CN" altLang="en-US" sz="1400" b="0" i="0" u="none" baseline="0">
                <a:solidFill>
                  <a:srgbClr val="2F2F2F"/>
                </a:solidFill>
                <a:latin typeface="微软雅黑"/>
                <a:ea typeface="微软雅黑"/>
              </a:rPr>
              <a:t>Diskusi terbuka untuk bertukar pengalaman dan ide.</a:t>
            </a:r>
          </a:p>
        </p:txBody>
      </p:sp>
      <p:sp>
        <p:nvSpPr>
          <p:cNvPr id="12" name="TextBox 12"/>
          <p:cNvSpPr txBox="1"/>
          <p:nvPr/>
        </p:nvSpPr>
        <p:spPr>
          <a:xfrm>
            <a:off x="5311911" y="3182699"/>
            <a:ext cx="540000" cy="540000"/>
          </a:xfrm>
          <a:prstGeom prst="roundRect">
            <a:avLst>
              <a:gd name="adj" fmla="val 50000"/>
            </a:avLst>
          </a:prstGeom>
          <a:solidFill>
            <a:schemeClr val="accent2"/>
          </a:solidFill>
        </p:spPr>
        <p:txBody>
          <a:bodyPr vert="horz" wrap="none" lIns="108000" tIns="108000" rIns="108000" bIns="108000" rtlCol="0" anchor="ctr">
            <a:noAutofit/>
          </a:bodyPr>
          <a:lstStyle/>
          <a:p>
            <a:pPr marL="0" algn="ctr">
              <a:defRPr/>
            </a:pPr>
            <a:endParaRPr lang="en-US" sz="1100"/>
          </a:p>
        </p:txBody>
      </p:sp>
      <p:sp>
        <p:nvSpPr>
          <p:cNvPr id="13" name="AutoShape 13"/>
          <p:cNvSpPr/>
          <p:nvPr/>
        </p:nvSpPr>
        <p:spPr>
          <a:xfrm>
            <a:off x="5095911" y="4802459"/>
            <a:ext cx="6745569" cy="1764000"/>
          </a:xfrm>
          <a:prstGeom prst="roundRect">
            <a:avLst>
              <a:gd name="adj" fmla="val 0"/>
            </a:avLst>
          </a:prstGeom>
          <a:solidFill>
            <a:srgbClr val="FFFFFF">
              <a:alpha val="50000"/>
            </a:srgbClr>
          </a:solidFill>
          <a:ln cap="flat">
            <a:prstDash val="solid"/>
          </a:ln>
        </p:spPr>
        <p:txBody>
          <a:bodyPr vert="horz" lIns="91440" tIns="45720" rIns="91440" bIns="45720" anchor="ctr">
            <a:normAutofit/>
          </a:bodyPr>
          <a:lstStyle/>
          <a:p>
            <a:pPr marL="0" algn="l"/>
            <a:endParaRPr/>
          </a:p>
        </p:txBody>
      </p:sp>
      <p:sp>
        <p:nvSpPr>
          <p:cNvPr id="14" name="AutoShape 14"/>
          <p:cNvSpPr/>
          <p:nvPr/>
        </p:nvSpPr>
        <p:spPr>
          <a:xfrm>
            <a:off x="5895239" y="4876598"/>
            <a:ext cx="5735483" cy="464331"/>
          </a:xfrm>
          <a:prstGeom prst="rect">
            <a:avLst/>
          </a:prstGeom>
          <a:noFill/>
          <a:ln cap="flat" cmpd="sng">
            <a:prstDash val="solid"/>
          </a:ln>
        </p:spPr>
        <p:txBody>
          <a:bodyPr vert="horz" wrap="square" lIns="108000" tIns="108000" rIns="108000" bIns="108000" anchor="b">
            <a:spAutoFit/>
          </a:bodyPr>
          <a:lstStyle/>
          <a:p>
            <a:pPr marL="0" algn="l"/>
            <a:r>
              <a:rPr lang="zh-CN" altLang="en-US" sz="1600" b="1" i="0" u="none" baseline="0">
                <a:solidFill>
                  <a:srgbClr val="2F2F2F"/>
                </a:solidFill>
                <a:latin typeface="微软雅黑"/>
                <a:ea typeface="微软雅黑"/>
              </a:rPr>
              <a:t>Terima Kasih</a:t>
            </a:r>
          </a:p>
        </p:txBody>
      </p:sp>
      <p:sp>
        <p:nvSpPr>
          <p:cNvPr id="15" name="AutoShape 15"/>
          <p:cNvSpPr/>
          <p:nvPr/>
        </p:nvSpPr>
        <p:spPr>
          <a:xfrm>
            <a:off x="5895241" y="5235015"/>
            <a:ext cx="5735483" cy="750563"/>
          </a:xfrm>
          <a:prstGeom prst="rect">
            <a:avLst/>
          </a:prstGeom>
          <a:noFill/>
          <a:ln cap="flat" cmpd="sng">
            <a:prstDash val="solid"/>
          </a:ln>
        </p:spPr>
        <p:txBody>
          <a:bodyPr vert="horz" wrap="square" lIns="108000" tIns="108000" rIns="108000" bIns="108000" anchor="t">
            <a:spAutoFit/>
          </a:bodyPr>
          <a:lstStyle/>
          <a:p>
            <a:pPr marL="0" algn="l">
              <a:lnSpc>
                <a:spcPct val="130000"/>
              </a:lnSpc>
            </a:pPr>
            <a:r>
              <a:rPr lang="zh-CN" altLang="en-US" sz="1400" b="0" i="0" u="none" baseline="0">
                <a:solidFill>
                  <a:srgbClr val="2F2F2F"/>
                </a:solidFill>
                <a:latin typeface="微软雅黑"/>
                <a:ea typeface="微软雅黑"/>
              </a:rPr>
              <a:t>Ucapan terima kasih atas partisipasi dan perhatian.</a:t>
            </a:r>
          </a:p>
        </p:txBody>
      </p:sp>
      <p:sp>
        <p:nvSpPr>
          <p:cNvPr id="16" name="TextBox 16"/>
          <p:cNvSpPr txBox="1"/>
          <p:nvPr/>
        </p:nvSpPr>
        <p:spPr>
          <a:xfrm>
            <a:off x="5311911" y="5039868"/>
            <a:ext cx="540000" cy="54000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</p:spPr>
        <p:txBody>
          <a:bodyPr vert="horz" wrap="none" lIns="108000" tIns="108000" rIns="108000" bIns="108000" rtlCol="0" anchor="ctr">
            <a:noAutofit/>
          </a:bodyPr>
          <a:lstStyle/>
          <a:p>
            <a:pPr marL="0" algn="ctr">
              <a:defRPr/>
            </a:pPr>
            <a:endParaRPr lang="en-US" sz="1100"/>
          </a:p>
        </p:txBody>
      </p:sp>
      <p:sp>
        <p:nvSpPr>
          <p:cNvPr id="17" name="Freeform 17"/>
          <p:cNvSpPr/>
          <p:nvPr/>
        </p:nvSpPr>
        <p:spPr>
          <a:xfrm>
            <a:off x="5463453" y="3308262"/>
            <a:ext cx="255736" cy="280324"/>
          </a:xfrm>
          <a:custGeom>
            <a:avLst/>
            <a:gdLst/>
            <a:ahLst/>
            <a:cxnLst/>
            <a:rect l="l" t="t" r="r" b="b"/>
            <a:pathLst>
              <a:path w="495300" h="542925">
                <a:moveTo>
                  <a:pt x="248770" y="621"/>
                </a:moveTo>
                <a:cubicBezTo>
                  <a:pt x="385930" y="621"/>
                  <a:pt x="496420" y="111111"/>
                  <a:pt x="496420" y="248271"/>
                </a:cubicBezTo>
                <a:cubicBezTo>
                  <a:pt x="496420" y="358761"/>
                  <a:pt x="424030" y="452106"/>
                  <a:pt x="324017" y="484491"/>
                </a:cubicBezTo>
                <a:lnTo>
                  <a:pt x="346877" y="524496"/>
                </a:lnTo>
                <a:lnTo>
                  <a:pt x="420220" y="524496"/>
                </a:lnTo>
                <a:lnTo>
                  <a:pt x="420220" y="543546"/>
                </a:lnTo>
                <a:lnTo>
                  <a:pt x="77320" y="543546"/>
                </a:lnTo>
                <a:lnTo>
                  <a:pt x="77320" y="524496"/>
                </a:lnTo>
                <a:lnTo>
                  <a:pt x="150663" y="524496"/>
                </a:lnTo>
                <a:lnTo>
                  <a:pt x="173523" y="484491"/>
                </a:lnTo>
                <a:cubicBezTo>
                  <a:pt x="73510" y="453059"/>
                  <a:pt x="1120" y="358761"/>
                  <a:pt x="1120" y="248271"/>
                </a:cubicBezTo>
                <a:cubicBezTo>
                  <a:pt x="1120" y="111111"/>
                  <a:pt x="111610" y="621"/>
                  <a:pt x="248770" y="621"/>
                </a:cubicBezTo>
                <a:close/>
                <a:moveTo>
                  <a:pt x="192573" y="489254"/>
                </a:moveTo>
                <a:lnTo>
                  <a:pt x="172570" y="524496"/>
                </a:lnTo>
                <a:lnTo>
                  <a:pt x="324970" y="524496"/>
                </a:lnTo>
                <a:lnTo>
                  <a:pt x="304967" y="489254"/>
                </a:lnTo>
                <a:cubicBezTo>
                  <a:pt x="286870" y="493064"/>
                  <a:pt x="267820" y="495921"/>
                  <a:pt x="248770" y="495921"/>
                </a:cubicBezTo>
                <a:cubicBezTo>
                  <a:pt x="229720" y="495921"/>
                  <a:pt x="210670" y="493064"/>
                  <a:pt x="192573" y="489254"/>
                </a:cubicBezTo>
                <a:close/>
                <a:moveTo>
                  <a:pt x="248770" y="143496"/>
                </a:moveTo>
                <a:cubicBezTo>
                  <a:pt x="190667" y="143496"/>
                  <a:pt x="143995" y="190169"/>
                  <a:pt x="143995" y="248271"/>
                </a:cubicBezTo>
                <a:cubicBezTo>
                  <a:pt x="143995" y="306374"/>
                  <a:pt x="190667" y="353046"/>
                  <a:pt x="248770" y="353046"/>
                </a:cubicBezTo>
                <a:cubicBezTo>
                  <a:pt x="306873" y="353046"/>
                  <a:pt x="353545" y="306374"/>
                  <a:pt x="353545" y="248271"/>
                </a:cubicBezTo>
                <a:cubicBezTo>
                  <a:pt x="353545" y="190169"/>
                  <a:pt x="306873" y="143496"/>
                  <a:pt x="248770" y="143496"/>
                </a:cubicBezTo>
                <a:close/>
                <a:moveTo>
                  <a:pt x="367833" y="114921"/>
                </a:moveTo>
                <a:cubicBezTo>
                  <a:pt x="360213" y="114921"/>
                  <a:pt x="353545" y="121589"/>
                  <a:pt x="353545" y="129209"/>
                </a:cubicBezTo>
                <a:cubicBezTo>
                  <a:pt x="353545" y="136829"/>
                  <a:pt x="360213" y="143496"/>
                  <a:pt x="367833" y="143496"/>
                </a:cubicBezTo>
                <a:cubicBezTo>
                  <a:pt x="375452" y="143496"/>
                  <a:pt x="382120" y="136829"/>
                  <a:pt x="382120" y="129209"/>
                </a:cubicBezTo>
                <a:cubicBezTo>
                  <a:pt x="382120" y="121589"/>
                  <a:pt x="375452" y="114921"/>
                  <a:pt x="367833" y="114921"/>
                </a:cubicBezTo>
                <a:close/>
              </a:path>
            </a:pathLst>
          </a:custGeom>
          <a:solidFill>
            <a:srgbClr val="FFFFFF"/>
          </a:solidFill>
          <a:ln cap="flat">
            <a:prstDash val="solid"/>
          </a:ln>
        </p:spPr>
        <p:txBody>
          <a:bodyPr vert="horz" lIns="91440" tIns="45720" rIns="91440" bIns="45720" anchor="ctr">
            <a:normAutofit fontScale="85000" lnSpcReduction="20000"/>
          </a:bodyPr>
          <a:lstStyle/>
          <a:p>
            <a:pPr marL="0" algn="l"/>
            <a:endParaRPr/>
          </a:p>
        </p:txBody>
      </p:sp>
      <p:sp>
        <p:nvSpPr>
          <p:cNvPr id="18" name="Freeform 18"/>
          <p:cNvSpPr/>
          <p:nvPr/>
        </p:nvSpPr>
        <p:spPr>
          <a:xfrm>
            <a:off x="5449126" y="5216255"/>
            <a:ext cx="265570" cy="211472"/>
          </a:xfrm>
          <a:custGeom>
            <a:avLst/>
            <a:gdLst/>
            <a:ahLst/>
            <a:cxnLst/>
            <a:rect l="l" t="t" r="r" b="b"/>
            <a:pathLst>
              <a:path w="514350" h="409575">
                <a:moveTo>
                  <a:pt x="486767" y="621"/>
                </a:moveTo>
                <a:cubicBezTo>
                  <a:pt x="502960" y="621"/>
                  <a:pt x="515342" y="13004"/>
                  <a:pt x="515342" y="29196"/>
                </a:cubicBezTo>
                <a:lnTo>
                  <a:pt x="515342" y="324471"/>
                </a:lnTo>
                <a:cubicBezTo>
                  <a:pt x="515342" y="340664"/>
                  <a:pt x="502960" y="353046"/>
                  <a:pt x="486767" y="353046"/>
                </a:cubicBezTo>
                <a:lnTo>
                  <a:pt x="192445" y="353046"/>
                </a:lnTo>
                <a:lnTo>
                  <a:pt x="115292" y="410196"/>
                </a:lnTo>
                <a:lnTo>
                  <a:pt x="115292" y="353046"/>
                </a:lnTo>
                <a:lnTo>
                  <a:pt x="29567" y="353046"/>
                </a:lnTo>
                <a:cubicBezTo>
                  <a:pt x="13374" y="353046"/>
                  <a:pt x="992" y="340664"/>
                  <a:pt x="992" y="324471"/>
                </a:cubicBezTo>
                <a:lnTo>
                  <a:pt x="992" y="29196"/>
                </a:lnTo>
                <a:cubicBezTo>
                  <a:pt x="992" y="13004"/>
                  <a:pt x="13374" y="621"/>
                  <a:pt x="29567" y="621"/>
                </a:cubicBezTo>
                <a:lnTo>
                  <a:pt x="486767" y="621"/>
                </a:lnTo>
                <a:close/>
                <a:moveTo>
                  <a:pt x="124817" y="143496"/>
                </a:moveTo>
                <a:cubicBezTo>
                  <a:pt x="106720" y="143496"/>
                  <a:pt x="91480" y="158736"/>
                  <a:pt x="91480" y="176834"/>
                </a:cubicBezTo>
                <a:cubicBezTo>
                  <a:pt x="91480" y="194931"/>
                  <a:pt x="106720" y="210171"/>
                  <a:pt x="124817" y="210171"/>
                </a:cubicBezTo>
                <a:cubicBezTo>
                  <a:pt x="142914" y="210171"/>
                  <a:pt x="158155" y="194931"/>
                  <a:pt x="158155" y="176834"/>
                </a:cubicBezTo>
                <a:cubicBezTo>
                  <a:pt x="158155" y="157784"/>
                  <a:pt x="142914" y="143496"/>
                  <a:pt x="124817" y="143496"/>
                </a:cubicBezTo>
                <a:close/>
                <a:moveTo>
                  <a:pt x="258167" y="143496"/>
                </a:moveTo>
                <a:cubicBezTo>
                  <a:pt x="240070" y="143496"/>
                  <a:pt x="224830" y="158736"/>
                  <a:pt x="224830" y="176834"/>
                </a:cubicBezTo>
                <a:cubicBezTo>
                  <a:pt x="224830" y="194931"/>
                  <a:pt x="240070" y="210171"/>
                  <a:pt x="258167" y="210171"/>
                </a:cubicBezTo>
                <a:cubicBezTo>
                  <a:pt x="276264" y="210171"/>
                  <a:pt x="291505" y="194931"/>
                  <a:pt x="291505" y="176834"/>
                </a:cubicBezTo>
                <a:cubicBezTo>
                  <a:pt x="291505" y="157784"/>
                  <a:pt x="276264" y="143496"/>
                  <a:pt x="258167" y="143496"/>
                </a:cubicBezTo>
                <a:close/>
                <a:moveTo>
                  <a:pt x="391517" y="143496"/>
                </a:moveTo>
                <a:cubicBezTo>
                  <a:pt x="373420" y="143496"/>
                  <a:pt x="358180" y="158736"/>
                  <a:pt x="358180" y="176834"/>
                </a:cubicBezTo>
                <a:cubicBezTo>
                  <a:pt x="358180" y="194931"/>
                  <a:pt x="373420" y="210171"/>
                  <a:pt x="391517" y="210171"/>
                </a:cubicBezTo>
                <a:cubicBezTo>
                  <a:pt x="409614" y="210171"/>
                  <a:pt x="424855" y="194931"/>
                  <a:pt x="424855" y="176834"/>
                </a:cubicBezTo>
                <a:cubicBezTo>
                  <a:pt x="424855" y="157784"/>
                  <a:pt x="409614" y="143496"/>
                  <a:pt x="391517" y="143496"/>
                </a:cubicBezTo>
                <a:close/>
              </a:path>
            </a:pathLst>
          </a:custGeom>
          <a:solidFill>
            <a:srgbClr val="FFFFFF"/>
          </a:solidFill>
          <a:ln cap="flat">
            <a:prstDash val="solid"/>
          </a:ln>
        </p:spPr>
        <p:txBody>
          <a:bodyPr vert="horz" lIns="91440" tIns="45720" rIns="91440" bIns="45720" anchor="ctr">
            <a:normAutofit fontScale="47500" lnSpcReduction="20000"/>
          </a:bodyPr>
          <a:lstStyle/>
          <a:p>
            <a:pPr marL="0" algn="l"/>
            <a:endParaRPr/>
          </a:p>
        </p:txBody>
      </p:sp>
      <p:grpSp>
        <p:nvGrpSpPr>
          <p:cNvPr id="19" name="Group 19"/>
          <p:cNvGrpSpPr/>
          <p:nvPr/>
        </p:nvGrpSpPr>
        <p:grpSpPr>
          <a:xfrm>
            <a:off x="1066145" y="1458129"/>
            <a:ext cx="2144259" cy="847433"/>
            <a:chOff x="2982846" y="5773204"/>
            <a:chExt cx="1267825" cy="501058"/>
          </a:xfrm>
          <a:solidFill>
            <a:srgbClr val="778495">
              <a:alpha val="30000"/>
            </a:srgbClr>
          </a:solidFill>
        </p:grpSpPr>
        <p:sp>
          <p:nvSpPr>
            <p:cNvPr id="20" name="AutoShape 20"/>
            <p:cNvSpPr/>
            <p:nvPr/>
          </p:nvSpPr>
          <p:spPr>
            <a:xfrm>
              <a:off x="2982846" y="5773204"/>
              <a:ext cx="1267825" cy="410651"/>
            </a:xfrm>
            <a:prstGeom prst="roundRect">
              <a:avLst>
                <a:gd name="adj" fmla="val 17661"/>
              </a:avLst>
            </a:prstGeom>
            <a:solidFill>
              <a:schemeClr val="accent1"/>
            </a:solidFill>
            <a:ln cap="flat">
              <a:prstDash val="solid"/>
            </a:ln>
          </p:spPr>
          <p:txBody>
            <a:bodyPr vert="horz" wrap="none" lIns="91440" tIns="45720" rIns="91440" bIns="45720" anchor="ctr">
              <a:noAutofit/>
            </a:bodyPr>
            <a:lstStyle/>
            <a:p>
              <a:pPr marL="0" algn="ctr"/>
              <a:endParaRPr/>
            </a:p>
          </p:txBody>
        </p:sp>
        <p:sp>
          <p:nvSpPr>
            <p:cNvPr id="21" name="AutoShape 21"/>
            <p:cNvSpPr/>
            <p:nvPr/>
          </p:nvSpPr>
          <p:spPr>
            <a:xfrm rot="10800000">
              <a:off x="3421951" y="6175759"/>
              <a:ext cx="114263" cy="98503"/>
            </a:xfrm>
            <a:prstGeom prst="triangle">
              <a:avLst/>
            </a:prstGeom>
            <a:solidFill>
              <a:schemeClr val="accent1"/>
            </a:solidFill>
            <a:ln cap="flat">
              <a:prstDash val="solid"/>
            </a:ln>
          </p:spPr>
          <p:txBody>
            <a:bodyPr vert="horz" lIns="91440" tIns="45720" rIns="91440" bIns="45720" anchor="ctr">
              <a:normAutofit fontScale="25000" lnSpcReduction="20000"/>
            </a:bodyPr>
            <a:lstStyle/>
            <a:p>
              <a:pPr marL="0" algn="l"/>
              <a:endParaRPr/>
            </a:p>
          </p:txBody>
        </p:sp>
      </p:grpSp>
      <p:grpSp>
        <p:nvGrpSpPr>
          <p:cNvPr id="22" name="Group 22"/>
          <p:cNvGrpSpPr/>
          <p:nvPr/>
        </p:nvGrpSpPr>
        <p:grpSpPr>
          <a:xfrm>
            <a:off x="298196" y="2329535"/>
            <a:ext cx="4638460" cy="3714457"/>
            <a:chOff x="673100" y="2696492"/>
            <a:chExt cx="4441012" cy="3347500"/>
          </a:xfrm>
        </p:grpSpPr>
        <p:sp>
          <p:nvSpPr>
            <p:cNvPr id="23" name="Freeform 23"/>
            <p:cNvSpPr/>
            <p:nvPr/>
          </p:nvSpPr>
          <p:spPr>
            <a:xfrm>
              <a:off x="937917" y="5087455"/>
              <a:ext cx="146867" cy="370592"/>
            </a:xfrm>
            <a:custGeom>
              <a:avLst/>
              <a:gdLst/>
              <a:ahLst/>
              <a:cxnLst/>
              <a:rect l="l" t="t" r="r" b="b"/>
              <a:pathLst>
                <a:path w="98" h="247">
                  <a:moveTo>
                    <a:pt x="85" y="170"/>
                  </a:moveTo>
                  <a:cubicBezTo>
                    <a:pt x="36" y="201"/>
                    <a:pt x="36" y="201"/>
                    <a:pt x="36" y="201"/>
                  </a:cubicBezTo>
                  <a:cubicBezTo>
                    <a:pt x="94" y="135"/>
                    <a:pt x="94" y="135"/>
                    <a:pt x="94" y="135"/>
                  </a:cubicBezTo>
                  <a:cubicBezTo>
                    <a:pt x="98" y="116"/>
                    <a:pt x="98" y="95"/>
                    <a:pt x="95" y="72"/>
                  </a:cubicBezTo>
                  <a:cubicBezTo>
                    <a:pt x="53" y="98"/>
                    <a:pt x="53" y="98"/>
                    <a:pt x="53" y="98"/>
                  </a:cubicBezTo>
                  <a:cubicBezTo>
                    <a:pt x="91" y="55"/>
                    <a:pt x="91" y="55"/>
                    <a:pt x="91" y="55"/>
                  </a:cubicBezTo>
                  <a:cubicBezTo>
                    <a:pt x="87" y="38"/>
                    <a:pt x="80" y="19"/>
                    <a:pt x="70" y="0"/>
                  </a:cubicBezTo>
                  <a:cubicBezTo>
                    <a:pt x="70" y="0"/>
                    <a:pt x="48" y="15"/>
                    <a:pt x="31" y="49"/>
                  </a:cubicBezTo>
                  <a:cubicBezTo>
                    <a:pt x="38" y="68"/>
                    <a:pt x="38" y="68"/>
                    <a:pt x="38" y="68"/>
                  </a:cubicBezTo>
                  <a:cubicBezTo>
                    <a:pt x="27" y="58"/>
                    <a:pt x="27" y="58"/>
                    <a:pt x="27" y="58"/>
                  </a:cubicBezTo>
                  <a:cubicBezTo>
                    <a:pt x="9" y="98"/>
                    <a:pt x="0" y="159"/>
                    <a:pt x="33" y="247"/>
                  </a:cubicBezTo>
                  <a:cubicBezTo>
                    <a:pt x="33" y="247"/>
                    <a:pt x="66" y="219"/>
                    <a:pt x="85" y="170"/>
                  </a:cubicBezTo>
                  <a:close/>
                </a:path>
              </a:pathLst>
            </a:custGeom>
            <a:solidFill>
              <a:srgbClr val="D3E7E0"/>
            </a:solidFill>
          </p:spPr>
          <p:txBody>
            <a:bodyPr vert="horz" wrap="square" lIns="91440" tIns="45720" rIns="91440" bIns="45720" anchor="t">
              <a:prstTxWarp prst="textNoShape">
                <a:avLst/>
              </a:prstTxWarp>
              <a:normAutofit/>
            </a:bodyPr>
            <a:lstStyle/>
            <a:p>
              <a:pPr marL="0" algn="l"/>
              <a:endParaRPr/>
            </a:p>
          </p:txBody>
        </p:sp>
        <p:sp>
          <p:nvSpPr>
            <p:cNvPr id="24" name="Freeform 24"/>
            <p:cNvSpPr/>
            <p:nvPr/>
          </p:nvSpPr>
          <p:spPr>
            <a:xfrm>
              <a:off x="673100" y="5397930"/>
              <a:ext cx="465713" cy="334065"/>
            </a:xfrm>
            <a:custGeom>
              <a:avLst/>
              <a:gdLst/>
              <a:ahLst/>
              <a:cxnLst/>
              <a:rect l="l" t="t" r="r" b="b"/>
              <a:pathLst>
                <a:path w="311" h="223">
                  <a:moveTo>
                    <a:pt x="173" y="195"/>
                  </a:moveTo>
                  <a:cubicBezTo>
                    <a:pt x="256" y="172"/>
                    <a:pt x="256" y="172"/>
                    <a:pt x="256" y="172"/>
                  </a:cubicBezTo>
                  <a:cubicBezTo>
                    <a:pt x="124" y="170"/>
                    <a:pt x="124" y="170"/>
                    <a:pt x="124" y="170"/>
                  </a:cubicBezTo>
                  <a:cubicBezTo>
                    <a:pt x="100" y="155"/>
                    <a:pt x="76" y="135"/>
                    <a:pt x="55" y="108"/>
                  </a:cubicBezTo>
                  <a:cubicBezTo>
                    <a:pt x="126" y="88"/>
                    <a:pt x="126" y="88"/>
                    <a:pt x="126" y="88"/>
                  </a:cubicBezTo>
                  <a:cubicBezTo>
                    <a:pt x="39" y="87"/>
                    <a:pt x="39" y="87"/>
                    <a:pt x="39" y="87"/>
                  </a:cubicBezTo>
                  <a:cubicBezTo>
                    <a:pt x="25" y="65"/>
                    <a:pt x="11" y="40"/>
                    <a:pt x="0" y="10"/>
                  </a:cubicBezTo>
                  <a:cubicBezTo>
                    <a:pt x="0" y="10"/>
                    <a:pt x="38" y="0"/>
                    <a:pt x="93" y="15"/>
                  </a:cubicBezTo>
                  <a:cubicBezTo>
                    <a:pt x="107" y="42"/>
                    <a:pt x="107" y="42"/>
                    <a:pt x="107" y="42"/>
                  </a:cubicBezTo>
                  <a:cubicBezTo>
                    <a:pt x="107" y="19"/>
                    <a:pt x="107" y="19"/>
                    <a:pt x="107" y="19"/>
                  </a:cubicBezTo>
                  <a:cubicBezTo>
                    <a:pt x="168" y="39"/>
                    <a:pt x="246" y="90"/>
                    <a:pt x="311" y="214"/>
                  </a:cubicBezTo>
                  <a:cubicBezTo>
                    <a:pt x="311" y="214"/>
                    <a:pt x="247" y="223"/>
                    <a:pt x="173" y="195"/>
                  </a:cubicBezTo>
                  <a:close/>
                </a:path>
              </a:pathLst>
            </a:custGeom>
            <a:solidFill>
              <a:srgbClr val="D3E7E0"/>
            </a:solidFill>
          </p:spPr>
          <p:txBody>
            <a:bodyPr vert="horz" wrap="square" lIns="91440" tIns="45720" rIns="91440" bIns="45720" anchor="t">
              <a:prstTxWarp prst="textNoShape">
                <a:avLst/>
              </a:prstTxWarp>
              <a:normAutofit/>
            </a:bodyPr>
            <a:lstStyle/>
            <a:p>
              <a:pPr marL="0" algn="l"/>
              <a:endParaRPr/>
            </a:p>
          </p:txBody>
        </p:sp>
        <p:sp>
          <p:nvSpPr>
            <p:cNvPr id="25" name="Freeform 25"/>
            <p:cNvSpPr/>
            <p:nvPr/>
          </p:nvSpPr>
          <p:spPr>
            <a:xfrm>
              <a:off x="1096959" y="5225190"/>
              <a:ext cx="230574" cy="543332"/>
            </a:xfrm>
            <a:custGeom>
              <a:avLst/>
              <a:gdLst/>
              <a:ahLst/>
              <a:cxnLst/>
              <a:rect l="l" t="t" r="r" b="b"/>
              <a:pathLst>
                <a:path w="154" h="362">
                  <a:moveTo>
                    <a:pt x="124" y="254"/>
                  </a:moveTo>
                  <a:cubicBezTo>
                    <a:pt x="48" y="293"/>
                    <a:pt x="48" y="293"/>
                    <a:pt x="48" y="293"/>
                  </a:cubicBezTo>
                  <a:cubicBezTo>
                    <a:pt x="143" y="202"/>
                    <a:pt x="143" y="202"/>
                    <a:pt x="143" y="202"/>
                  </a:cubicBezTo>
                  <a:cubicBezTo>
                    <a:pt x="150" y="175"/>
                    <a:pt x="154" y="144"/>
                    <a:pt x="152" y="109"/>
                  </a:cubicBezTo>
                  <a:cubicBezTo>
                    <a:pt x="86" y="143"/>
                    <a:pt x="86" y="143"/>
                    <a:pt x="86" y="143"/>
                  </a:cubicBezTo>
                  <a:cubicBezTo>
                    <a:pt x="149" y="84"/>
                    <a:pt x="149" y="84"/>
                    <a:pt x="149" y="84"/>
                  </a:cubicBezTo>
                  <a:cubicBezTo>
                    <a:pt x="144" y="57"/>
                    <a:pt x="137" y="30"/>
                    <a:pt x="125" y="0"/>
                  </a:cubicBezTo>
                  <a:cubicBezTo>
                    <a:pt x="125" y="0"/>
                    <a:pt x="90" y="19"/>
                    <a:pt x="60" y="67"/>
                  </a:cubicBezTo>
                  <a:cubicBezTo>
                    <a:pt x="68" y="97"/>
                    <a:pt x="68" y="97"/>
                    <a:pt x="68" y="97"/>
                  </a:cubicBezTo>
                  <a:cubicBezTo>
                    <a:pt x="52" y="80"/>
                    <a:pt x="52" y="80"/>
                    <a:pt x="52" y="80"/>
                  </a:cubicBezTo>
                  <a:cubicBezTo>
                    <a:pt x="21" y="136"/>
                    <a:pt x="0" y="227"/>
                    <a:pt x="37" y="362"/>
                  </a:cubicBezTo>
                  <a:cubicBezTo>
                    <a:pt x="37" y="362"/>
                    <a:pt x="90" y="324"/>
                    <a:pt x="124" y="254"/>
                  </a:cubicBezTo>
                  <a:close/>
                </a:path>
              </a:pathLst>
            </a:custGeom>
            <a:solidFill>
              <a:srgbClr val="D3E7E0"/>
            </a:solidFill>
          </p:spPr>
          <p:txBody>
            <a:bodyPr vert="horz" wrap="square" lIns="91440" tIns="45720" rIns="91440" bIns="45720" anchor="t">
              <a:prstTxWarp prst="textNoShape">
                <a:avLst/>
              </a:prstTxWarp>
              <a:normAutofit/>
            </a:bodyPr>
            <a:lstStyle/>
            <a:p>
              <a:pPr marL="0" algn="l"/>
              <a:endParaRPr/>
            </a:p>
          </p:txBody>
        </p:sp>
        <p:sp>
          <p:nvSpPr>
            <p:cNvPr id="26" name="Freeform 26"/>
            <p:cNvSpPr/>
            <p:nvPr/>
          </p:nvSpPr>
          <p:spPr>
            <a:xfrm>
              <a:off x="870952" y="5282263"/>
              <a:ext cx="309714" cy="560834"/>
            </a:xfrm>
            <a:custGeom>
              <a:avLst/>
              <a:gdLst/>
              <a:ahLst/>
              <a:cxnLst/>
              <a:rect l="l" t="t" r="r" b="b"/>
              <a:pathLst>
                <a:path w="207" h="374">
                  <a:moveTo>
                    <a:pt x="203" y="373"/>
                  </a:moveTo>
                  <a:cubicBezTo>
                    <a:pt x="203" y="373"/>
                    <a:pt x="203" y="373"/>
                    <a:pt x="202" y="373"/>
                  </a:cubicBezTo>
                  <a:cubicBezTo>
                    <a:pt x="200" y="374"/>
                    <a:pt x="197" y="372"/>
                    <a:pt x="197" y="369"/>
                  </a:cubicBezTo>
                  <a:cubicBezTo>
                    <a:pt x="177" y="233"/>
                    <a:pt x="3" y="10"/>
                    <a:pt x="1" y="8"/>
                  </a:cubicBezTo>
                  <a:cubicBezTo>
                    <a:pt x="0" y="6"/>
                    <a:pt x="0" y="3"/>
                    <a:pt x="2" y="1"/>
                  </a:cubicBezTo>
                  <a:cubicBezTo>
                    <a:pt x="4" y="0"/>
                    <a:pt x="7" y="0"/>
                    <a:pt x="8" y="2"/>
                  </a:cubicBezTo>
                  <a:cubicBezTo>
                    <a:pt x="9" y="3"/>
                    <a:pt x="53" y="59"/>
                    <a:pt x="100" y="132"/>
                  </a:cubicBezTo>
                  <a:cubicBezTo>
                    <a:pt x="162" y="230"/>
                    <a:pt x="198" y="310"/>
                    <a:pt x="206" y="368"/>
                  </a:cubicBezTo>
                  <a:cubicBezTo>
                    <a:pt x="207" y="370"/>
                    <a:pt x="205" y="372"/>
                    <a:pt x="203" y="373"/>
                  </a:cubicBezTo>
                  <a:close/>
                </a:path>
              </a:pathLst>
            </a:custGeom>
            <a:solidFill>
              <a:srgbClr val="D3E7E0"/>
            </a:solidFill>
          </p:spPr>
          <p:txBody>
            <a:bodyPr vert="horz" wrap="square" lIns="91440" tIns="45720" rIns="91440" bIns="45720" anchor="t">
              <a:prstTxWarp prst="textNoShape">
                <a:avLst/>
              </a:prstTxWarp>
              <a:normAutofit/>
            </a:bodyPr>
            <a:lstStyle/>
            <a:p>
              <a:pPr marL="0" algn="l"/>
              <a:endParaRPr/>
            </a:p>
          </p:txBody>
        </p:sp>
        <p:sp>
          <p:nvSpPr>
            <p:cNvPr id="27" name="Freeform 27"/>
            <p:cNvSpPr/>
            <p:nvPr/>
          </p:nvSpPr>
          <p:spPr>
            <a:xfrm>
              <a:off x="3949830" y="5149094"/>
              <a:ext cx="226008" cy="298299"/>
            </a:xfrm>
            <a:custGeom>
              <a:avLst/>
              <a:gdLst/>
              <a:ahLst/>
              <a:cxnLst/>
              <a:rect l="l" t="t" r="r" b="b"/>
              <a:pathLst>
                <a:path w="151" h="199">
                  <a:moveTo>
                    <a:pt x="68" y="156"/>
                  </a:moveTo>
                  <a:cubicBezTo>
                    <a:pt x="126" y="160"/>
                    <a:pt x="126" y="160"/>
                    <a:pt x="126" y="160"/>
                  </a:cubicBezTo>
                  <a:cubicBezTo>
                    <a:pt x="43" y="129"/>
                    <a:pt x="43" y="129"/>
                    <a:pt x="43" y="129"/>
                  </a:cubicBezTo>
                  <a:cubicBezTo>
                    <a:pt x="31" y="114"/>
                    <a:pt x="20" y="96"/>
                    <a:pt x="13" y="74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8" y="57"/>
                    <a:pt x="8" y="57"/>
                    <a:pt x="8" y="57"/>
                  </a:cubicBezTo>
                  <a:cubicBezTo>
                    <a:pt x="3" y="40"/>
                    <a:pt x="1" y="21"/>
                    <a:pt x="0" y="0"/>
                  </a:cubicBezTo>
                  <a:cubicBezTo>
                    <a:pt x="0" y="0"/>
                    <a:pt x="27" y="2"/>
                    <a:pt x="58" y="24"/>
                  </a:cubicBezTo>
                  <a:cubicBezTo>
                    <a:pt x="61" y="44"/>
                    <a:pt x="61" y="44"/>
                    <a:pt x="61" y="44"/>
                  </a:cubicBezTo>
                  <a:cubicBezTo>
                    <a:pt x="66" y="30"/>
                    <a:pt x="66" y="30"/>
                    <a:pt x="66" y="30"/>
                  </a:cubicBezTo>
                  <a:cubicBezTo>
                    <a:pt x="100" y="56"/>
                    <a:pt x="138" y="106"/>
                    <a:pt x="151" y="199"/>
                  </a:cubicBezTo>
                  <a:cubicBezTo>
                    <a:pt x="151" y="199"/>
                    <a:pt x="108" y="190"/>
                    <a:pt x="68" y="156"/>
                  </a:cubicBezTo>
                  <a:close/>
                </a:path>
              </a:pathLst>
            </a:custGeom>
            <a:solidFill>
              <a:srgbClr val="D3E7E0"/>
            </a:solidFill>
          </p:spPr>
          <p:txBody>
            <a:bodyPr vert="horz" wrap="square" lIns="91440" tIns="45720" rIns="91440" bIns="45720" anchor="t">
              <a:prstTxWarp prst="textNoShape">
                <a:avLst/>
              </a:prstTxWarp>
              <a:normAutofit fontScale="92500" lnSpcReduction="10000"/>
            </a:bodyPr>
            <a:lstStyle/>
            <a:p>
              <a:pPr marL="0" algn="l"/>
              <a:endParaRPr/>
            </a:p>
          </p:txBody>
        </p:sp>
        <p:sp>
          <p:nvSpPr>
            <p:cNvPr id="28" name="Freeform 28"/>
            <p:cNvSpPr/>
            <p:nvPr/>
          </p:nvSpPr>
          <p:spPr>
            <a:xfrm>
              <a:off x="4161379" y="5255629"/>
              <a:ext cx="273949" cy="490064"/>
            </a:xfrm>
            <a:custGeom>
              <a:avLst/>
              <a:gdLst/>
              <a:ahLst/>
              <a:cxnLst/>
              <a:rect l="l" t="t" r="r" b="b"/>
              <a:pathLst>
                <a:path w="183" h="327">
                  <a:moveTo>
                    <a:pt x="113" y="245"/>
                  </a:moveTo>
                  <a:cubicBezTo>
                    <a:pt x="29" y="263"/>
                    <a:pt x="29" y="263"/>
                    <a:pt x="29" y="263"/>
                  </a:cubicBezTo>
                  <a:cubicBezTo>
                    <a:pt x="145" y="200"/>
                    <a:pt x="145" y="200"/>
                    <a:pt x="145" y="200"/>
                  </a:cubicBezTo>
                  <a:cubicBezTo>
                    <a:pt x="159" y="175"/>
                    <a:pt x="170" y="146"/>
                    <a:pt x="177" y="112"/>
                  </a:cubicBezTo>
                  <a:cubicBezTo>
                    <a:pt x="104" y="128"/>
                    <a:pt x="104" y="128"/>
                    <a:pt x="104" y="128"/>
                  </a:cubicBezTo>
                  <a:cubicBezTo>
                    <a:pt x="180" y="87"/>
                    <a:pt x="180" y="87"/>
                    <a:pt x="180" y="87"/>
                  </a:cubicBezTo>
                  <a:cubicBezTo>
                    <a:pt x="183" y="60"/>
                    <a:pt x="183" y="31"/>
                    <a:pt x="178" y="0"/>
                  </a:cubicBezTo>
                  <a:cubicBezTo>
                    <a:pt x="178" y="0"/>
                    <a:pt x="140" y="10"/>
                    <a:pt x="99" y="48"/>
                  </a:cubicBezTo>
                  <a:cubicBezTo>
                    <a:pt x="99" y="79"/>
                    <a:pt x="99" y="79"/>
                    <a:pt x="99" y="79"/>
                  </a:cubicBezTo>
                  <a:cubicBezTo>
                    <a:pt x="88" y="58"/>
                    <a:pt x="88" y="58"/>
                    <a:pt x="88" y="58"/>
                  </a:cubicBezTo>
                  <a:cubicBezTo>
                    <a:pt x="44" y="105"/>
                    <a:pt x="0" y="187"/>
                    <a:pt x="1" y="327"/>
                  </a:cubicBezTo>
                  <a:cubicBezTo>
                    <a:pt x="1" y="327"/>
                    <a:pt x="62" y="304"/>
                    <a:pt x="113" y="245"/>
                  </a:cubicBezTo>
                  <a:close/>
                </a:path>
              </a:pathLst>
            </a:custGeom>
            <a:solidFill>
              <a:srgbClr val="D3E7E0"/>
            </a:solidFill>
          </p:spPr>
          <p:txBody>
            <a:bodyPr vert="horz" wrap="square" lIns="91440" tIns="45720" rIns="91440" bIns="45720" anchor="t">
              <a:prstTxWarp prst="textNoShape">
                <a:avLst/>
              </a:prstTxWarp>
              <a:normAutofit/>
            </a:bodyPr>
            <a:lstStyle/>
            <a:p>
              <a:pPr marL="0" algn="l"/>
              <a:endParaRPr/>
            </a:p>
          </p:txBody>
        </p:sp>
        <p:sp>
          <p:nvSpPr>
            <p:cNvPr id="29" name="Freeform 29"/>
            <p:cNvSpPr/>
            <p:nvPr/>
          </p:nvSpPr>
          <p:spPr>
            <a:xfrm>
              <a:off x="3755022" y="5376623"/>
              <a:ext cx="413967" cy="379723"/>
            </a:xfrm>
            <a:custGeom>
              <a:avLst/>
              <a:gdLst/>
              <a:ahLst/>
              <a:cxnLst/>
              <a:rect l="l" t="t" r="r" b="b"/>
              <a:pathLst>
                <a:path w="276" h="253">
                  <a:moveTo>
                    <a:pt x="143" y="213"/>
                  </a:moveTo>
                  <a:cubicBezTo>
                    <a:pt x="228" y="202"/>
                    <a:pt x="228" y="202"/>
                    <a:pt x="228" y="202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77" y="162"/>
                    <a:pt x="56" y="138"/>
                    <a:pt x="39" y="109"/>
                  </a:cubicBezTo>
                  <a:cubicBezTo>
                    <a:pt x="113" y="100"/>
                    <a:pt x="113" y="100"/>
                    <a:pt x="113" y="100"/>
                  </a:cubicBezTo>
                  <a:cubicBezTo>
                    <a:pt x="27" y="86"/>
                    <a:pt x="27" y="86"/>
                    <a:pt x="27" y="86"/>
                  </a:cubicBezTo>
                  <a:cubicBezTo>
                    <a:pt x="16" y="62"/>
                    <a:pt x="7" y="34"/>
                    <a:pt x="0" y="3"/>
                  </a:cubicBezTo>
                  <a:cubicBezTo>
                    <a:pt x="0" y="3"/>
                    <a:pt x="40" y="0"/>
                    <a:pt x="91" y="22"/>
                  </a:cubicBezTo>
                  <a:cubicBezTo>
                    <a:pt x="101" y="51"/>
                    <a:pt x="101" y="51"/>
                    <a:pt x="101" y="51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62" y="58"/>
                    <a:pt x="231" y="120"/>
                    <a:pt x="276" y="253"/>
                  </a:cubicBezTo>
                  <a:cubicBezTo>
                    <a:pt x="276" y="253"/>
                    <a:pt x="211" y="252"/>
                    <a:pt x="143" y="213"/>
                  </a:cubicBezTo>
                  <a:close/>
                </a:path>
              </a:pathLst>
            </a:custGeom>
            <a:solidFill>
              <a:srgbClr val="D3E7E0"/>
            </a:solidFill>
          </p:spPr>
          <p:txBody>
            <a:bodyPr vert="horz" wrap="square" lIns="91440" tIns="45720" rIns="91440" bIns="45720" anchor="t">
              <a:prstTxWarp prst="textNoShape">
                <a:avLst/>
              </a:prstTxWarp>
              <a:normAutofit/>
            </a:bodyPr>
            <a:lstStyle/>
            <a:p>
              <a:pPr marL="0" algn="l"/>
              <a:endParaRPr/>
            </a:p>
          </p:txBody>
        </p:sp>
        <p:sp>
          <p:nvSpPr>
            <p:cNvPr id="30" name="Freeform 30"/>
            <p:cNvSpPr/>
            <p:nvPr/>
          </p:nvSpPr>
          <p:spPr>
            <a:xfrm>
              <a:off x="4126375" y="5240410"/>
              <a:ext cx="72292" cy="633887"/>
            </a:xfrm>
            <a:custGeom>
              <a:avLst/>
              <a:gdLst/>
              <a:ahLst/>
              <a:cxnLst/>
              <a:rect l="l" t="t" r="r" b="b"/>
              <a:pathLst>
                <a:path w="48" h="423">
                  <a:moveTo>
                    <a:pt x="43" y="423"/>
                  </a:moveTo>
                  <a:cubicBezTo>
                    <a:pt x="43" y="423"/>
                    <a:pt x="44" y="423"/>
                    <a:pt x="44" y="423"/>
                  </a:cubicBezTo>
                  <a:cubicBezTo>
                    <a:pt x="46" y="422"/>
                    <a:pt x="48" y="419"/>
                    <a:pt x="47" y="417"/>
                  </a:cubicBezTo>
                  <a:cubicBezTo>
                    <a:pt x="0" y="287"/>
                    <a:pt x="48" y="8"/>
                    <a:pt x="48" y="6"/>
                  </a:cubicBezTo>
                  <a:cubicBezTo>
                    <a:pt x="48" y="3"/>
                    <a:pt x="47" y="1"/>
                    <a:pt x="44" y="0"/>
                  </a:cubicBezTo>
                  <a:cubicBezTo>
                    <a:pt x="42" y="0"/>
                    <a:pt x="39" y="1"/>
                    <a:pt x="39" y="4"/>
                  </a:cubicBezTo>
                  <a:cubicBezTo>
                    <a:pt x="39" y="5"/>
                    <a:pt x="26" y="76"/>
                    <a:pt x="20" y="162"/>
                  </a:cubicBezTo>
                  <a:cubicBezTo>
                    <a:pt x="12" y="278"/>
                    <a:pt x="18" y="365"/>
                    <a:pt x="38" y="420"/>
                  </a:cubicBezTo>
                  <a:cubicBezTo>
                    <a:pt x="39" y="422"/>
                    <a:pt x="41" y="423"/>
                    <a:pt x="43" y="423"/>
                  </a:cubicBezTo>
                  <a:close/>
                </a:path>
              </a:pathLst>
            </a:custGeom>
            <a:solidFill>
              <a:srgbClr val="D3E7E0"/>
            </a:solidFill>
          </p:spPr>
          <p:txBody>
            <a:bodyPr vert="horz" wrap="square" lIns="91440" tIns="45720" rIns="91440" bIns="45720" anchor="t">
              <a:prstTxWarp prst="textNoShape">
                <a:avLst/>
              </a:prstTxWarp>
              <a:normAutofit/>
            </a:bodyPr>
            <a:lstStyle/>
            <a:p>
              <a:pPr marL="0" algn="l"/>
              <a:endParaRPr/>
            </a:p>
          </p:txBody>
        </p:sp>
        <p:sp>
          <p:nvSpPr>
            <p:cNvPr id="31" name="AutoShape 31"/>
            <p:cNvSpPr/>
            <p:nvPr/>
          </p:nvSpPr>
          <p:spPr>
            <a:xfrm>
              <a:off x="924981" y="5765478"/>
              <a:ext cx="4189131" cy="278514"/>
            </a:xfrm>
            <a:prstGeom prst="ellipse">
              <a:avLst/>
            </a:prstGeom>
            <a:solidFill>
              <a:srgbClr val="778495">
                <a:alpha val="15000"/>
              </a:srgbClr>
            </a:solidFill>
            <a:ln cap="flat" cmpd="sng">
              <a:prstDash val="solid"/>
            </a:ln>
          </p:spPr>
          <p:txBody>
            <a:bodyPr vert="horz" lIns="180000" tIns="45720" rIns="91440" bIns="45720" anchor="ctr">
              <a:normAutofit fontScale="55000" lnSpcReduction="20000"/>
            </a:bodyPr>
            <a:lstStyle/>
            <a:p>
              <a:pPr marL="0" algn="l"/>
              <a:endParaRPr/>
            </a:p>
          </p:txBody>
        </p:sp>
        <p:sp>
          <p:nvSpPr>
            <p:cNvPr id="32" name="Freeform 32"/>
            <p:cNvSpPr/>
            <p:nvPr/>
          </p:nvSpPr>
          <p:spPr>
            <a:xfrm>
              <a:off x="1209583" y="4654464"/>
              <a:ext cx="643018" cy="1260925"/>
            </a:xfrm>
            <a:custGeom>
              <a:avLst/>
              <a:gdLst/>
              <a:ahLst/>
              <a:cxnLst/>
              <a:rect l="l" t="t" r="r" b="b"/>
              <a:pathLst>
                <a:path w="429" h="841">
                  <a:moveTo>
                    <a:pt x="26" y="833"/>
                  </a:moveTo>
                  <a:cubicBezTo>
                    <a:pt x="8" y="825"/>
                    <a:pt x="0" y="800"/>
                    <a:pt x="9" y="777"/>
                  </a:cubicBezTo>
                  <a:cubicBezTo>
                    <a:pt x="306" y="0"/>
                    <a:pt x="306" y="0"/>
                    <a:pt x="306" y="0"/>
                  </a:cubicBezTo>
                  <a:cubicBezTo>
                    <a:pt x="429" y="53"/>
                    <a:pt x="429" y="53"/>
                    <a:pt x="429" y="53"/>
                  </a:cubicBezTo>
                  <a:cubicBezTo>
                    <a:pt x="79" y="806"/>
                    <a:pt x="79" y="806"/>
                    <a:pt x="79" y="806"/>
                  </a:cubicBezTo>
                  <a:cubicBezTo>
                    <a:pt x="69" y="829"/>
                    <a:pt x="45" y="841"/>
                    <a:pt x="26" y="833"/>
                  </a:cubicBezTo>
                  <a:close/>
                </a:path>
              </a:pathLst>
            </a:custGeom>
            <a:solidFill>
              <a:srgbClr val="ECB867"/>
            </a:solidFill>
          </p:spPr>
          <p:txBody>
            <a:bodyPr vert="horz" wrap="square" lIns="91440" tIns="45720" rIns="91440" bIns="45720" anchor="t">
              <a:prstTxWarp prst="textNoShape">
                <a:avLst/>
              </a:prstTxWarp>
              <a:normAutofit/>
            </a:bodyPr>
            <a:lstStyle/>
            <a:p>
              <a:pPr marL="0" algn="l"/>
              <a:endParaRPr/>
            </a:p>
          </p:txBody>
        </p:sp>
        <p:sp>
          <p:nvSpPr>
            <p:cNvPr id="33" name="Freeform 33"/>
            <p:cNvSpPr/>
            <p:nvPr/>
          </p:nvSpPr>
          <p:spPr>
            <a:xfrm>
              <a:off x="1701169" y="4659030"/>
              <a:ext cx="645301" cy="1257881"/>
            </a:xfrm>
            <a:custGeom>
              <a:avLst/>
              <a:gdLst/>
              <a:ahLst/>
              <a:cxnLst/>
              <a:rect l="l" t="t" r="r" b="b"/>
              <a:pathLst>
                <a:path w="431" h="839">
                  <a:moveTo>
                    <a:pt x="404" y="831"/>
                  </a:moveTo>
                  <a:cubicBezTo>
                    <a:pt x="385" y="839"/>
                    <a:pt x="362" y="828"/>
                    <a:pt x="352" y="805"/>
                  </a:cubicBezTo>
                  <a:cubicBezTo>
                    <a:pt x="0" y="51"/>
                    <a:pt x="0" y="51"/>
                    <a:pt x="0" y="51"/>
                  </a:cubicBezTo>
                  <a:cubicBezTo>
                    <a:pt x="123" y="0"/>
                    <a:pt x="123" y="0"/>
                    <a:pt x="123" y="0"/>
                  </a:cubicBezTo>
                  <a:cubicBezTo>
                    <a:pt x="422" y="775"/>
                    <a:pt x="422" y="775"/>
                    <a:pt x="422" y="775"/>
                  </a:cubicBezTo>
                  <a:cubicBezTo>
                    <a:pt x="431" y="799"/>
                    <a:pt x="423" y="824"/>
                    <a:pt x="404" y="831"/>
                  </a:cubicBezTo>
                  <a:close/>
                </a:path>
              </a:pathLst>
            </a:custGeom>
            <a:solidFill>
              <a:srgbClr val="ECB867"/>
            </a:solidFill>
          </p:spPr>
          <p:txBody>
            <a:bodyPr vert="horz" wrap="square" lIns="91440" tIns="45720" rIns="91440" bIns="45720" anchor="t">
              <a:prstTxWarp prst="textNoShape">
                <a:avLst/>
              </a:prstTxWarp>
              <a:normAutofit/>
            </a:bodyPr>
            <a:lstStyle/>
            <a:p>
              <a:pPr marL="0" algn="l"/>
              <a:endParaRPr/>
            </a:p>
          </p:txBody>
        </p:sp>
        <p:sp>
          <p:nvSpPr>
            <p:cNvPr id="34" name="Freeform 34"/>
            <p:cNvSpPr/>
            <p:nvPr/>
          </p:nvSpPr>
          <p:spPr>
            <a:xfrm>
              <a:off x="1883800" y="2864666"/>
              <a:ext cx="283080" cy="592033"/>
            </a:xfrm>
            <a:custGeom>
              <a:avLst/>
              <a:gdLst/>
              <a:ahLst/>
              <a:cxnLst/>
              <a:rect l="l" t="t" r="r" b="b"/>
              <a:pathLst>
                <a:path w="189" h="395">
                  <a:moveTo>
                    <a:pt x="84" y="0"/>
                  </a:moveTo>
                  <a:cubicBezTo>
                    <a:pt x="84" y="0"/>
                    <a:pt x="107" y="16"/>
                    <a:pt x="118" y="72"/>
                  </a:cubicBezTo>
                  <a:cubicBezTo>
                    <a:pt x="123" y="100"/>
                    <a:pt x="115" y="155"/>
                    <a:pt x="115" y="155"/>
                  </a:cubicBezTo>
                  <a:cubicBezTo>
                    <a:pt x="115" y="155"/>
                    <a:pt x="189" y="268"/>
                    <a:pt x="178" y="331"/>
                  </a:cubicBezTo>
                  <a:cubicBezTo>
                    <a:pt x="166" y="395"/>
                    <a:pt x="42" y="357"/>
                    <a:pt x="42" y="357"/>
                  </a:cubicBezTo>
                  <a:cubicBezTo>
                    <a:pt x="0" y="257"/>
                    <a:pt x="0" y="257"/>
                    <a:pt x="0" y="257"/>
                  </a:cubicBezTo>
                  <a:cubicBezTo>
                    <a:pt x="37" y="164"/>
                    <a:pt x="37" y="164"/>
                    <a:pt x="37" y="164"/>
                  </a:cubicBezTo>
                  <a:lnTo>
                    <a:pt x="84" y="0"/>
                  </a:lnTo>
                  <a:close/>
                </a:path>
              </a:pathLst>
            </a:custGeom>
            <a:solidFill>
              <a:srgbClr val="361B00"/>
            </a:solidFill>
          </p:spPr>
          <p:txBody>
            <a:bodyPr vert="horz" wrap="square" lIns="91440" tIns="45720" rIns="91440" bIns="45720" anchor="t">
              <a:prstTxWarp prst="textNoShape">
                <a:avLst/>
              </a:prstTxWarp>
              <a:normAutofit/>
            </a:bodyPr>
            <a:lstStyle/>
            <a:p>
              <a:pPr marL="0" algn="l"/>
              <a:endParaRPr/>
            </a:p>
          </p:txBody>
        </p:sp>
        <p:sp>
          <p:nvSpPr>
            <p:cNvPr id="35" name="Freeform 35"/>
            <p:cNvSpPr/>
            <p:nvPr/>
          </p:nvSpPr>
          <p:spPr>
            <a:xfrm>
              <a:off x="948571" y="3281677"/>
              <a:ext cx="1555419" cy="1731204"/>
            </a:xfrm>
            <a:custGeom>
              <a:avLst/>
              <a:gdLst/>
              <a:ahLst/>
              <a:cxnLst/>
              <a:rect l="l" t="t" r="r" b="b"/>
              <a:pathLst>
                <a:path w="1038" h="1155">
                  <a:moveTo>
                    <a:pt x="323" y="0"/>
                  </a:moveTo>
                  <a:cubicBezTo>
                    <a:pt x="323" y="0"/>
                    <a:pt x="0" y="164"/>
                    <a:pt x="51" y="610"/>
                  </a:cubicBezTo>
                  <a:cubicBezTo>
                    <a:pt x="98" y="1019"/>
                    <a:pt x="476" y="1155"/>
                    <a:pt x="757" y="1058"/>
                  </a:cubicBezTo>
                  <a:cubicBezTo>
                    <a:pt x="1038" y="962"/>
                    <a:pt x="946" y="680"/>
                    <a:pt x="946" y="680"/>
                  </a:cubicBezTo>
                  <a:lnTo>
                    <a:pt x="323" y="0"/>
                  </a:lnTo>
                  <a:close/>
                </a:path>
              </a:pathLst>
            </a:custGeom>
            <a:solidFill>
              <a:schemeClr val="accent2">
                <a:lumMod val="60000"/>
                <a:lumOff val="40000"/>
              </a:schemeClr>
            </a:solidFill>
          </p:spPr>
          <p:txBody>
            <a:bodyPr vert="horz" wrap="square" lIns="91440" tIns="45720" rIns="91440" bIns="45720" anchor="t">
              <a:prstTxWarp prst="textNoShape">
                <a:avLst/>
              </a:prstTxWarp>
              <a:normAutofit/>
            </a:bodyPr>
            <a:lstStyle/>
            <a:p>
              <a:pPr marL="0" algn="l"/>
              <a:endParaRPr/>
            </a:p>
          </p:txBody>
        </p:sp>
        <p:sp>
          <p:nvSpPr>
            <p:cNvPr id="36" name="Freeform 36"/>
            <p:cNvSpPr/>
            <p:nvPr/>
          </p:nvSpPr>
          <p:spPr>
            <a:xfrm>
              <a:off x="2468224" y="3185034"/>
              <a:ext cx="139257" cy="105014"/>
            </a:xfrm>
            <a:custGeom>
              <a:avLst/>
              <a:gdLst/>
              <a:ahLst/>
              <a:cxnLst/>
              <a:rect l="l" t="t" r="r" b="b"/>
              <a:pathLst>
                <a:path w="183" h="138">
                  <a:moveTo>
                    <a:pt x="155" y="0"/>
                  </a:moveTo>
                  <a:lnTo>
                    <a:pt x="183" y="138"/>
                  </a:lnTo>
                  <a:lnTo>
                    <a:pt x="0" y="125"/>
                  </a:lnTo>
                  <a:lnTo>
                    <a:pt x="0" y="56"/>
                  </a:lnTo>
                  <a:lnTo>
                    <a:pt x="155" y="0"/>
                  </a:lnTo>
                  <a:close/>
                </a:path>
              </a:pathLst>
            </a:custGeom>
            <a:solidFill>
              <a:srgbClr val="E69892"/>
            </a:solidFill>
          </p:spPr>
          <p:txBody>
            <a:bodyPr vert="horz" wrap="square" lIns="91440" tIns="45720" rIns="91440" bIns="45720" anchor="t">
              <a:prstTxWarp prst="textNoShape">
                <a:avLst/>
              </a:prstTxWarp>
              <a:normAutofit fontScale="25000" lnSpcReduction="20000"/>
            </a:bodyPr>
            <a:lstStyle/>
            <a:p>
              <a:pPr marL="0" algn="l"/>
              <a:endParaRPr/>
            </a:p>
          </p:txBody>
        </p:sp>
        <p:sp>
          <p:nvSpPr>
            <p:cNvPr id="37" name="Freeform 37"/>
            <p:cNvSpPr/>
            <p:nvPr/>
          </p:nvSpPr>
          <p:spPr>
            <a:xfrm>
              <a:off x="2188188" y="3257326"/>
              <a:ext cx="549420" cy="754120"/>
            </a:xfrm>
            <a:custGeom>
              <a:avLst/>
              <a:gdLst/>
              <a:ahLst/>
              <a:cxnLst/>
              <a:rect l="l" t="t" r="r" b="b"/>
              <a:pathLst>
                <a:path w="367" h="503">
                  <a:moveTo>
                    <a:pt x="95" y="160"/>
                  </a:moveTo>
                  <a:cubicBezTo>
                    <a:pt x="133" y="0"/>
                    <a:pt x="133" y="0"/>
                    <a:pt x="133" y="0"/>
                  </a:cubicBezTo>
                  <a:cubicBezTo>
                    <a:pt x="278" y="12"/>
                    <a:pt x="278" y="12"/>
                    <a:pt x="278" y="12"/>
                  </a:cubicBezTo>
                  <a:cubicBezTo>
                    <a:pt x="278" y="12"/>
                    <a:pt x="367" y="382"/>
                    <a:pt x="230" y="445"/>
                  </a:cubicBezTo>
                  <a:cubicBezTo>
                    <a:pt x="103" y="503"/>
                    <a:pt x="0" y="384"/>
                    <a:pt x="0" y="384"/>
                  </a:cubicBezTo>
                  <a:lnTo>
                    <a:pt x="95" y="160"/>
                  </a:lnTo>
                  <a:close/>
                </a:path>
              </a:pathLst>
            </a:custGeom>
            <a:solidFill>
              <a:srgbClr val="FEDECA"/>
            </a:solidFill>
          </p:spPr>
          <p:txBody>
            <a:bodyPr vert="horz" wrap="square" lIns="91440" tIns="45720" rIns="91440" bIns="45720" anchor="t">
              <a:prstTxWarp prst="textNoShape">
                <a:avLst/>
              </a:prstTxWarp>
              <a:normAutofit/>
            </a:bodyPr>
            <a:lstStyle/>
            <a:p>
              <a:pPr marL="0" algn="l"/>
              <a:endParaRPr/>
            </a:p>
          </p:txBody>
        </p:sp>
        <p:sp>
          <p:nvSpPr>
            <p:cNvPr id="38" name="Freeform 38"/>
            <p:cNvSpPr/>
            <p:nvPr/>
          </p:nvSpPr>
          <p:spPr>
            <a:xfrm>
              <a:off x="2298529" y="3510728"/>
              <a:ext cx="845436" cy="423859"/>
            </a:xfrm>
            <a:custGeom>
              <a:avLst/>
              <a:gdLst/>
              <a:ahLst/>
              <a:cxnLst/>
              <a:rect l="l" t="t" r="r" b="b"/>
              <a:pathLst>
                <a:path w="564" h="283">
                  <a:moveTo>
                    <a:pt x="0" y="283"/>
                  </a:moveTo>
                  <a:cubicBezTo>
                    <a:pt x="439" y="283"/>
                    <a:pt x="439" y="283"/>
                    <a:pt x="439" y="283"/>
                  </a:cubicBezTo>
                  <a:cubicBezTo>
                    <a:pt x="564" y="0"/>
                    <a:pt x="564" y="0"/>
                    <a:pt x="564" y="0"/>
                  </a:cubicBezTo>
                  <a:cubicBezTo>
                    <a:pt x="142" y="0"/>
                    <a:pt x="142" y="0"/>
                    <a:pt x="142" y="0"/>
                  </a:cubicBezTo>
                  <a:cubicBezTo>
                    <a:pt x="132" y="0"/>
                    <a:pt x="122" y="6"/>
                    <a:pt x="118" y="15"/>
                  </a:cubicBezTo>
                  <a:lnTo>
                    <a:pt x="0" y="283"/>
                  </a:lnTo>
                  <a:close/>
                </a:path>
              </a:pathLst>
            </a:custGeom>
            <a:solidFill>
              <a:srgbClr val="CC2323"/>
            </a:solidFill>
          </p:spPr>
          <p:txBody>
            <a:bodyPr vert="horz" wrap="square" lIns="91440" tIns="45720" rIns="91440" bIns="45720" anchor="t">
              <a:prstTxWarp prst="textNoShape">
                <a:avLst/>
              </a:prstTxWarp>
              <a:normAutofit/>
            </a:bodyPr>
            <a:lstStyle/>
            <a:p>
              <a:pPr marL="0" algn="l"/>
              <a:endParaRPr/>
            </a:p>
          </p:txBody>
        </p:sp>
        <p:sp>
          <p:nvSpPr>
            <p:cNvPr id="39" name="AutoShape 39"/>
            <p:cNvSpPr/>
            <p:nvPr/>
          </p:nvSpPr>
          <p:spPr>
            <a:xfrm>
              <a:off x="1461463" y="4432262"/>
              <a:ext cx="662043" cy="148389"/>
            </a:xfrm>
            <a:prstGeom prst="ellipse">
              <a:avLst/>
            </a:prstGeom>
            <a:solidFill>
              <a:srgbClr val="A8681B"/>
            </a:solidFill>
          </p:spPr>
          <p:txBody>
            <a:bodyPr vert="horz" wrap="square" lIns="91440" tIns="45720" rIns="91440" bIns="45720" anchor="t">
              <a:prstTxWarp prst="textNoShape">
                <a:avLst/>
              </a:prstTxWarp>
              <a:normAutofit fontScale="25000" lnSpcReduction="20000"/>
            </a:bodyPr>
            <a:lstStyle/>
            <a:p>
              <a:pPr marL="0" algn="l"/>
              <a:endParaRPr/>
            </a:p>
          </p:txBody>
        </p:sp>
        <p:sp>
          <p:nvSpPr>
            <p:cNvPr id="40" name="Freeform 40"/>
            <p:cNvSpPr/>
            <p:nvPr/>
          </p:nvSpPr>
          <p:spPr>
            <a:xfrm>
              <a:off x="2355601" y="3510728"/>
              <a:ext cx="834782" cy="423859"/>
            </a:xfrm>
            <a:custGeom>
              <a:avLst/>
              <a:gdLst/>
              <a:ahLst/>
              <a:cxnLst/>
              <a:rect l="l" t="t" r="r" b="b"/>
              <a:pathLst>
                <a:path w="557" h="283">
                  <a:moveTo>
                    <a:pt x="0" y="283"/>
                  </a:moveTo>
                  <a:cubicBezTo>
                    <a:pt x="439" y="283"/>
                    <a:pt x="439" y="283"/>
                    <a:pt x="439" y="283"/>
                  </a:cubicBezTo>
                  <a:cubicBezTo>
                    <a:pt x="550" y="30"/>
                    <a:pt x="550" y="30"/>
                    <a:pt x="550" y="30"/>
                  </a:cubicBezTo>
                  <a:cubicBezTo>
                    <a:pt x="557" y="16"/>
                    <a:pt x="546" y="0"/>
                    <a:pt x="531" y="0"/>
                  </a:cubicBezTo>
                  <a:cubicBezTo>
                    <a:pt x="125" y="0"/>
                    <a:pt x="125" y="0"/>
                    <a:pt x="125" y="0"/>
                  </a:cubicBezTo>
                  <a:lnTo>
                    <a:pt x="0" y="283"/>
                  </a:lnTo>
                  <a:close/>
                </a:path>
              </a:pathLst>
            </a:custGeom>
            <a:solidFill>
              <a:schemeClr val="accent1"/>
            </a:solidFill>
          </p:spPr>
          <p:txBody>
            <a:bodyPr vert="horz" wrap="square" lIns="91440" tIns="45720" rIns="91440" bIns="45720" anchor="t">
              <a:prstTxWarp prst="textNoShape">
                <a:avLst/>
              </a:prstTxWarp>
              <a:normAutofit/>
            </a:bodyPr>
            <a:lstStyle/>
            <a:p>
              <a:pPr marL="0" algn="l"/>
              <a:endParaRPr/>
            </a:p>
          </p:txBody>
        </p:sp>
        <p:sp>
          <p:nvSpPr>
            <p:cNvPr id="41" name="AutoShape 41"/>
            <p:cNvSpPr/>
            <p:nvPr/>
          </p:nvSpPr>
          <p:spPr>
            <a:xfrm>
              <a:off x="2714017" y="3666727"/>
              <a:ext cx="110340" cy="112623"/>
            </a:xfrm>
            <a:prstGeom prst="ellipse">
              <a:avLst/>
            </a:prstGeom>
            <a:solidFill>
              <a:srgbClr val="FFFFFF"/>
            </a:solidFill>
          </p:spPr>
          <p:txBody>
            <a:bodyPr vert="horz" wrap="square" lIns="91440" tIns="45720" rIns="91440" bIns="45720" anchor="t">
              <a:prstTxWarp prst="textNoShape">
                <a:avLst/>
              </a:prstTxWarp>
              <a:normAutofit fontScale="25000" lnSpcReduction="20000"/>
            </a:bodyPr>
            <a:lstStyle/>
            <a:p>
              <a:pPr marL="0" algn="l"/>
              <a:endParaRPr/>
            </a:p>
          </p:txBody>
        </p:sp>
        <p:sp>
          <p:nvSpPr>
            <p:cNvPr id="42" name="Freeform 42"/>
            <p:cNvSpPr/>
            <p:nvPr/>
          </p:nvSpPr>
          <p:spPr>
            <a:xfrm>
              <a:off x="1368625" y="2918695"/>
              <a:ext cx="470278" cy="494629"/>
            </a:xfrm>
            <a:custGeom>
              <a:avLst/>
              <a:gdLst/>
              <a:ahLst/>
              <a:cxnLst/>
              <a:rect l="l" t="t" r="r" b="b"/>
              <a:pathLst>
                <a:path w="314" h="330">
                  <a:moveTo>
                    <a:pt x="222" y="11"/>
                  </a:moveTo>
                  <a:cubicBezTo>
                    <a:pt x="222" y="11"/>
                    <a:pt x="185" y="5"/>
                    <a:pt x="145" y="40"/>
                  </a:cubicBezTo>
                  <a:cubicBezTo>
                    <a:pt x="106" y="75"/>
                    <a:pt x="113" y="131"/>
                    <a:pt x="113" y="131"/>
                  </a:cubicBezTo>
                  <a:cubicBezTo>
                    <a:pt x="113" y="131"/>
                    <a:pt x="47" y="150"/>
                    <a:pt x="24" y="223"/>
                  </a:cubicBezTo>
                  <a:cubicBezTo>
                    <a:pt x="0" y="296"/>
                    <a:pt x="56" y="330"/>
                    <a:pt x="56" y="330"/>
                  </a:cubicBezTo>
                  <a:cubicBezTo>
                    <a:pt x="253" y="316"/>
                    <a:pt x="253" y="316"/>
                    <a:pt x="253" y="316"/>
                  </a:cubicBezTo>
                  <a:cubicBezTo>
                    <a:pt x="314" y="75"/>
                    <a:pt x="314" y="75"/>
                    <a:pt x="314" y="75"/>
                  </a:cubicBezTo>
                  <a:cubicBezTo>
                    <a:pt x="263" y="0"/>
                    <a:pt x="263" y="0"/>
                    <a:pt x="263" y="0"/>
                  </a:cubicBezTo>
                  <a:lnTo>
                    <a:pt x="222" y="11"/>
                  </a:lnTo>
                  <a:close/>
                </a:path>
              </a:pathLst>
            </a:custGeom>
            <a:solidFill>
              <a:srgbClr val="361B00"/>
            </a:solidFill>
          </p:spPr>
          <p:txBody>
            <a:bodyPr vert="horz" wrap="square" lIns="91440" tIns="45720" rIns="91440" bIns="45720" anchor="t">
              <a:prstTxWarp prst="textNoShape">
                <a:avLst/>
              </a:prstTxWarp>
              <a:normAutofit/>
            </a:bodyPr>
            <a:lstStyle/>
            <a:p>
              <a:pPr marL="0" algn="l"/>
              <a:endParaRPr/>
            </a:p>
          </p:txBody>
        </p:sp>
        <p:sp>
          <p:nvSpPr>
            <p:cNvPr id="43" name="Freeform 43"/>
            <p:cNvSpPr/>
            <p:nvPr/>
          </p:nvSpPr>
          <p:spPr>
            <a:xfrm>
              <a:off x="2213300" y="5394887"/>
              <a:ext cx="318846" cy="251881"/>
            </a:xfrm>
            <a:custGeom>
              <a:avLst/>
              <a:gdLst/>
              <a:ahLst/>
              <a:cxnLst/>
              <a:rect l="l" t="t" r="r" b="b"/>
              <a:pathLst>
                <a:path w="419" h="331">
                  <a:moveTo>
                    <a:pt x="398" y="0"/>
                  </a:moveTo>
                  <a:lnTo>
                    <a:pt x="419" y="331"/>
                  </a:lnTo>
                  <a:lnTo>
                    <a:pt x="0" y="331"/>
                  </a:lnTo>
                  <a:lnTo>
                    <a:pt x="0" y="0"/>
                  </a:lnTo>
                  <a:lnTo>
                    <a:pt x="398" y="0"/>
                  </a:lnTo>
                  <a:close/>
                </a:path>
              </a:pathLst>
            </a:custGeom>
            <a:solidFill>
              <a:srgbClr val="FEDECA"/>
            </a:solidFill>
          </p:spPr>
          <p:txBody>
            <a:bodyPr vert="horz" wrap="square" lIns="91440" tIns="45720" rIns="91440" bIns="45720" anchor="t">
              <a:prstTxWarp prst="textNoShape">
                <a:avLst/>
              </a:prstTxWarp>
              <a:normAutofit fontScale="85000" lnSpcReduction="20000"/>
            </a:bodyPr>
            <a:lstStyle/>
            <a:p>
              <a:pPr marL="0" algn="l"/>
              <a:endParaRPr/>
            </a:p>
          </p:txBody>
        </p:sp>
        <p:sp>
          <p:nvSpPr>
            <p:cNvPr id="44" name="Freeform 44"/>
            <p:cNvSpPr/>
            <p:nvPr/>
          </p:nvSpPr>
          <p:spPr>
            <a:xfrm>
              <a:off x="2911869" y="4732083"/>
              <a:ext cx="408640" cy="388855"/>
            </a:xfrm>
            <a:custGeom>
              <a:avLst/>
              <a:gdLst/>
              <a:ahLst/>
              <a:cxnLst/>
              <a:rect l="l" t="t" r="r" b="b"/>
              <a:pathLst>
                <a:path w="537" h="511">
                  <a:moveTo>
                    <a:pt x="311" y="0"/>
                  </a:moveTo>
                  <a:lnTo>
                    <a:pt x="537" y="243"/>
                  </a:lnTo>
                  <a:lnTo>
                    <a:pt x="210" y="511"/>
                  </a:lnTo>
                  <a:lnTo>
                    <a:pt x="0" y="254"/>
                  </a:lnTo>
                  <a:lnTo>
                    <a:pt x="311" y="0"/>
                  </a:lnTo>
                  <a:close/>
                </a:path>
              </a:pathLst>
            </a:custGeom>
            <a:solidFill>
              <a:srgbClr val="FEDECA"/>
            </a:solidFill>
          </p:spPr>
          <p:txBody>
            <a:bodyPr vert="horz" wrap="square" lIns="91440" tIns="45720" rIns="91440" bIns="45720" anchor="t">
              <a:prstTxWarp prst="textNoShape">
                <a:avLst/>
              </a:prstTxWarp>
              <a:normAutofit/>
            </a:bodyPr>
            <a:lstStyle/>
            <a:p>
              <a:pPr marL="0" algn="l"/>
              <a:endParaRPr/>
            </a:p>
          </p:txBody>
        </p:sp>
        <p:sp>
          <p:nvSpPr>
            <p:cNvPr id="45" name="Freeform 45"/>
            <p:cNvSpPr/>
            <p:nvPr/>
          </p:nvSpPr>
          <p:spPr>
            <a:xfrm>
              <a:off x="1112179" y="4144615"/>
              <a:ext cx="109580" cy="313519"/>
            </a:xfrm>
            <a:custGeom>
              <a:avLst/>
              <a:gdLst/>
              <a:ahLst/>
              <a:cxnLst/>
              <a:rect l="l" t="t" r="r" b="b"/>
              <a:pathLst>
                <a:path w="73" h="209">
                  <a:moveTo>
                    <a:pt x="69" y="209"/>
                  </a:moveTo>
                  <a:cubicBezTo>
                    <a:pt x="68" y="209"/>
                    <a:pt x="67" y="209"/>
                    <a:pt x="66" y="208"/>
                  </a:cubicBezTo>
                  <a:cubicBezTo>
                    <a:pt x="1" y="135"/>
                    <a:pt x="0" y="5"/>
                    <a:pt x="0" y="4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6" y="0"/>
                    <a:pt x="7" y="2"/>
                    <a:pt x="7" y="4"/>
                  </a:cubicBezTo>
                  <a:cubicBezTo>
                    <a:pt x="7" y="5"/>
                    <a:pt x="8" y="132"/>
                    <a:pt x="71" y="203"/>
                  </a:cubicBezTo>
                  <a:cubicBezTo>
                    <a:pt x="73" y="205"/>
                    <a:pt x="72" y="207"/>
                    <a:pt x="71" y="208"/>
                  </a:cubicBezTo>
                  <a:cubicBezTo>
                    <a:pt x="70" y="209"/>
                    <a:pt x="70" y="209"/>
                    <a:pt x="69" y="209"/>
                  </a:cubicBezTo>
                  <a:close/>
                </a:path>
              </a:pathLst>
            </a:custGeom>
            <a:solidFill>
              <a:srgbClr val="1C2F35"/>
            </a:solidFill>
          </p:spPr>
          <p:txBody>
            <a:bodyPr vert="horz" wrap="square" lIns="91440" tIns="45720" rIns="91440" bIns="45720" anchor="t">
              <a:prstTxWarp prst="textNoShape">
                <a:avLst/>
              </a:prstTxWarp>
              <a:normAutofit lnSpcReduction="10000"/>
            </a:bodyPr>
            <a:lstStyle/>
            <a:p>
              <a:pPr marL="0" algn="l"/>
              <a:endParaRPr/>
            </a:p>
          </p:txBody>
        </p:sp>
        <p:sp>
          <p:nvSpPr>
            <p:cNvPr id="46" name="Freeform 46"/>
            <p:cNvSpPr/>
            <p:nvPr/>
          </p:nvSpPr>
          <p:spPr>
            <a:xfrm>
              <a:off x="1985771" y="4481724"/>
              <a:ext cx="646823" cy="980889"/>
            </a:xfrm>
            <a:custGeom>
              <a:avLst/>
              <a:gdLst/>
              <a:ahLst/>
              <a:cxnLst/>
              <a:rect l="l" t="t" r="r" b="b"/>
              <a:pathLst>
                <a:path w="850" h="1289">
                  <a:moveTo>
                    <a:pt x="850" y="400"/>
                  </a:moveTo>
                  <a:lnTo>
                    <a:pt x="850" y="1289"/>
                  </a:lnTo>
                  <a:lnTo>
                    <a:pt x="134" y="1289"/>
                  </a:lnTo>
                  <a:lnTo>
                    <a:pt x="0" y="63"/>
                  </a:lnTo>
                  <a:lnTo>
                    <a:pt x="571" y="0"/>
                  </a:lnTo>
                  <a:lnTo>
                    <a:pt x="850" y="400"/>
                  </a:lnTo>
                  <a:close/>
                </a:path>
              </a:pathLst>
            </a:custGeom>
            <a:solidFill>
              <a:srgbClr val="1C2F35"/>
            </a:solidFill>
          </p:spPr>
          <p:txBody>
            <a:bodyPr vert="horz" wrap="square" lIns="91440" tIns="45720" rIns="91440" bIns="45720" anchor="t">
              <a:prstTxWarp prst="textNoShape">
                <a:avLst/>
              </a:prstTxWarp>
              <a:normAutofit/>
            </a:bodyPr>
            <a:lstStyle/>
            <a:p>
              <a:pPr marL="0" algn="l"/>
              <a:endParaRPr/>
            </a:p>
          </p:txBody>
        </p:sp>
        <p:sp>
          <p:nvSpPr>
            <p:cNvPr id="47" name="Freeform 47"/>
            <p:cNvSpPr/>
            <p:nvPr/>
          </p:nvSpPr>
          <p:spPr>
            <a:xfrm>
              <a:off x="1393737" y="3963504"/>
              <a:ext cx="1897095" cy="1111014"/>
            </a:xfrm>
            <a:custGeom>
              <a:avLst/>
              <a:gdLst/>
              <a:ahLst/>
              <a:cxnLst/>
              <a:rect l="l" t="t" r="r" b="b"/>
              <a:pathLst>
                <a:path w="1266" h="741">
                  <a:moveTo>
                    <a:pt x="1266" y="463"/>
                  </a:moveTo>
                  <a:cubicBezTo>
                    <a:pt x="1266" y="463"/>
                    <a:pt x="970" y="111"/>
                    <a:pt x="790" y="55"/>
                  </a:cubicBezTo>
                  <a:cubicBezTo>
                    <a:pt x="611" y="0"/>
                    <a:pt x="56" y="18"/>
                    <a:pt x="56" y="18"/>
                  </a:cubicBezTo>
                  <a:cubicBezTo>
                    <a:pt x="56" y="18"/>
                    <a:pt x="0" y="278"/>
                    <a:pt x="148" y="346"/>
                  </a:cubicBezTo>
                  <a:cubicBezTo>
                    <a:pt x="296" y="414"/>
                    <a:pt x="582" y="401"/>
                    <a:pt x="631" y="426"/>
                  </a:cubicBezTo>
                  <a:cubicBezTo>
                    <a:pt x="679" y="451"/>
                    <a:pt x="976" y="741"/>
                    <a:pt x="976" y="741"/>
                  </a:cubicBezTo>
                  <a:lnTo>
                    <a:pt x="1266" y="463"/>
                  </a:lnTo>
                  <a:close/>
                </a:path>
              </a:pathLst>
            </a:custGeom>
            <a:solidFill>
              <a:srgbClr val="778495">
                <a:lumMod val="50000"/>
              </a:srgbClr>
            </a:solidFill>
          </p:spPr>
          <p:txBody>
            <a:bodyPr vert="horz" wrap="square" lIns="91440" tIns="45720" rIns="91440" bIns="45720" anchor="t">
              <a:prstTxWarp prst="textNoShape">
                <a:avLst/>
              </a:prstTxWarp>
              <a:normAutofit/>
            </a:bodyPr>
            <a:lstStyle/>
            <a:p>
              <a:pPr marL="0" algn="l"/>
              <a:endParaRPr/>
            </a:p>
          </p:txBody>
        </p:sp>
        <p:sp>
          <p:nvSpPr>
            <p:cNvPr id="48" name="Freeform 48"/>
            <p:cNvSpPr/>
            <p:nvPr/>
          </p:nvSpPr>
          <p:spPr>
            <a:xfrm>
              <a:off x="1348839" y="3176663"/>
              <a:ext cx="981649" cy="862938"/>
            </a:xfrm>
            <a:custGeom>
              <a:avLst/>
              <a:gdLst/>
              <a:ahLst/>
              <a:cxnLst/>
              <a:rect l="l" t="t" r="r" b="b"/>
              <a:pathLst>
                <a:path w="655" h="576">
                  <a:moveTo>
                    <a:pt x="0" y="347"/>
                  </a:moveTo>
                  <a:cubicBezTo>
                    <a:pt x="0" y="347"/>
                    <a:pt x="28" y="69"/>
                    <a:pt x="166" y="34"/>
                  </a:cubicBezTo>
                  <a:cubicBezTo>
                    <a:pt x="304" y="0"/>
                    <a:pt x="400" y="29"/>
                    <a:pt x="477" y="62"/>
                  </a:cubicBezTo>
                  <a:cubicBezTo>
                    <a:pt x="552" y="94"/>
                    <a:pt x="655" y="214"/>
                    <a:pt x="655" y="214"/>
                  </a:cubicBezTo>
                  <a:cubicBezTo>
                    <a:pt x="596" y="479"/>
                    <a:pt x="596" y="479"/>
                    <a:pt x="596" y="479"/>
                  </a:cubicBezTo>
                  <a:cubicBezTo>
                    <a:pt x="519" y="464"/>
                    <a:pt x="519" y="464"/>
                    <a:pt x="519" y="464"/>
                  </a:cubicBezTo>
                  <a:cubicBezTo>
                    <a:pt x="520" y="566"/>
                    <a:pt x="520" y="566"/>
                    <a:pt x="520" y="566"/>
                  </a:cubicBezTo>
                  <a:cubicBezTo>
                    <a:pt x="114" y="576"/>
                    <a:pt x="114" y="576"/>
                    <a:pt x="114" y="576"/>
                  </a:cubicBezTo>
                  <a:cubicBezTo>
                    <a:pt x="62" y="364"/>
                    <a:pt x="62" y="364"/>
                    <a:pt x="62" y="364"/>
                  </a:cubicBezTo>
                  <a:lnTo>
                    <a:pt x="0" y="347"/>
                  </a:lnTo>
                  <a:close/>
                </a:path>
              </a:pathLst>
            </a:custGeom>
            <a:solidFill>
              <a:schemeClr val="accent2"/>
            </a:solidFill>
          </p:spPr>
          <p:txBody>
            <a:bodyPr vert="horz" wrap="square" lIns="91440" tIns="45720" rIns="91440" bIns="45720" anchor="t">
              <a:prstTxWarp prst="textNoShape">
                <a:avLst/>
              </a:prstTxWarp>
              <a:normAutofit/>
            </a:bodyPr>
            <a:lstStyle/>
            <a:p>
              <a:pPr marL="0" algn="l"/>
              <a:endParaRPr/>
            </a:p>
          </p:txBody>
        </p:sp>
        <p:sp>
          <p:nvSpPr>
            <p:cNvPr id="49" name="Freeform 49"/>
            <p:cNvSpPr/>
            <p:nvPr/>
          </p:nvSpPr>
          <p:spPr>
            <a:xfrm>
              <a:off x="1236216" y="3985573"/>
              <a:ext cx="3088010" cy="103492"/>
            </a:xfrm>
            <a:custGeom>
              <a:avLst/>
              <a:gdLst/>
              <a:ahLst/>
              <a:cxnLst/>
              <a:rect l="l" t="t" r="r" b="b"/>
              <a:pathLst>
                <a:path w="2061" h="69">
                  <a:moveTo>
                    <a:pt x="2026" y="69"/>
                  </a:moveTo>
                  <a:cubicBezTo>
                    <a:pt x="34" y="69"/>
                    <a:pt x="34" y="69"/>
                    <a:pt x="34" y="69"/>
                  </a:cubicBezTo>
                  <a:cubicBezTo>
                    <a:pt x="15" y="69"/>
                    <a:pt x="0" y="54"/>
                    <a:pt x="0" y="35"/>
                  </a:cubicBezTo>
                  <a:cubicBezTo>
                    <a:pt x="0" y="16"/>
                    <a:pt x="15" y="0"/>
                    <a:pt x="34" y="0"/>
                  </a:cubicBezTo>
                  <a:cubicBezTo>
                    <a:pt x="2026" y="0"/>
                    <a:pt x="2026" y="0"/>
                    <a:pt x="2026" y="0"/>
                  </a:cubicBezTo>
                  <a:cubicBezTo>
                    <a:pt x="2045" y="0"/>
                    <a:pt x="2061" y="16"/>
                    <a:pt x="2061" y="35"/>
                  </a:cubicBezTo>
                  <a:cubicBezTo>
                    <a:pt x="2061" y="54"/>
                    <a:pt x="2045" y="69"/>
                    <a:pt x="2026" y="69"/>
                  </a:cubicBezTo>
                  <a:close/>
                </a:path>
              </a:pathLst>
            </a:custGeom>
            <a:solidFill>
              <a:srgbClr val="4C222E"/>
            </a:solidFill>
          </p:spPr>
          <p:txBody>
            <a:bodyPr vert="horz" wrap="square" lIns="91440" tIns="45720" rIns="91440" bIns="45720" anchor="t">
              <a:prstTxWarp prst="textNoShape">
                <a:avLst/>
              </a:prstTxWarp>
              <a:normAutofit fontScale="25000" lnSpcReduction="20000"/>
            </a:bodyPr>
            <a:lstStyle/>
            <a:p>
              <a:pPr marL="0" algn="l"/>
              <a:endParaRPr/>
            </a:p>
          </p:txBody>
        </p:sp>
        <p:sp>
          <p:nvSpPr>
            <p:cNvPr id="50" name="Freeform 50"/>
            <p:cNvSpPr/>
            <p:nvPr/>
          </p:nvSpPr>
          <p:spPr>
            <a:xfrm>
              <a:off x="1353406" y="3710102"/>
              <a:ext cx="713028" cy="412445"/>
            </a:xfrm>
            <a:custGeom>
              <a:avLst/>
              <a:gdLst/>
              <a:ahLst/>
              <a:cxnLst/>
              <a:rect l="l" t="t" r="r" b="b"/>
              <a:pathLst>
                <a:path w="476" h="275">
                  <a:moveTo>
                    <a:pt x="28" y="0"/>
                  </a:moveTo>
                  <a:cubicBezTo>
                    <a:pt x="28" y="0"/>
                    <a:pt x="0" y="121"/>
                    <a:pt x="31" y="184"/>
                  </a:cubicBezTo>
                  <a:cubicBezTo>
                    <a:pt x="76" y="275"/>
                    <a:pt x="451" y="227"/>
                    <a:pt x="451" y="227"/>
                  </a:cubicBezTo>
                  <a:cubicBezTo>
                    <a:pt x="476" y="121"/>
                    <a:pt x="476" y="121"/>
                    <a:pt x="476" y="121"/>
                  </a:cubicBezTo>
                  <a:cubicBezTo>
                    <a:pt x="265" y="56"/>
                    <a:pt x="265" y="56"/>
                    <a:pt x="265" y="56"/>
                  </a:cubicBezTo>
                  <a:cubicBezTo>
                    <a:pt x="266" y="51"/>
                    <a:pt x="266" y="51"/>
                    <a:pt x="266" y="51"/>
                  </a:cubicBezTo>
                  <a:cubicBezTo>
                    <a:pt x="266" y="51"/>
                    <a:pt x="183" y="30"/>
                    <a:pt x="28" y="0"/>
                  </a:cubicBezTo>
                  <a:close/>
                </a:path>
              </a:pathLst>
            </a:custGeom>
            <a:solidFill>
              <a:srgbClr val="FEDECA"/>
            </a:solidFill>
          </p:spPr>
          <p:txBody>
            <a:bodyPr vert="horz" wrap="square" lIns="91440" tIns="45720" rIns="91440" bIns="45720" anchor="t">
              <a:prstTxWarp prst="textNoShape">
                <a:avLst/>
              </a:prstTxWarp>
              <a:normAutofit/>
            </a:bodyPr>
            <a:lstStyle/>
            <a:p>
              <a:pPr marL="0" algn="l"/>
              <a:endParaRPr/>
            </a:p>
          </p:txBody>
        </p:sp>
        <p:sp>
          <p:nvSpPr>
            <p:cNvPr id="51" name="Freeform 51"/>
            <p:cNvSpPr/>
            <p:nvPr/>
          </p:nvSpPr>
          <p:spPr>
            <a:xfrm>
              <a:off x="1763568" y="3096762"/>
              <a:ext cx="175784" cy="202418"/>
            </a:xfrm>
            <a:custGeom>
              <a:avLst/>
              <a:gdLst/>
              <a:ahLst/>
              <a:cxnLst/>
              <a:rect l="l" t="t" r="r" b="b"/>
              <a:pathLst>
                <a:path w="117" h="135">
                  <a:moveTo>
                    <a:pt x="12" y="0"/>
                  </a:moveTo>
                  <a:cubicBezTo>
                    <a:pt x="0" y="88"/>
                    <a:pt x="0" y="88"/>
                    <a:pt x="0" y="88"/>
                  </a:cubicBezTo>
                  <a:cubicBezTo>
                    <a:pt x="0" y="88"/>
                    <a:pt x="12" y="115"/>
                    <a:pt x="63" y="126"/>
                  </a:cubicBezTo>
                  <a:cubicBezTo>
                    <a:pt x="101" y="135"/>
                    <a:pt x="115" y="128"/>
                    <a:pt x="115" y="128"/>
                  </a:cubicBezTo>
                  <a:cubicBezTo>
                    <a:pt x="116" y="83"/>
                    <a:pt x="116" y="83"/>
                    <a:pt x="116" y="83"/>
                  </a:cubicBezTo>
                  <a:cubicBezTo>
                    <a:pt x="117" y="39"/>
                    <a:pt x="117" y="39"/>
                    <a:pt x="117" y="39"/>
                  </a:cubicBezTo>
                  <a:cubicBezTo>
                    <a:pt x="27" y="6"/>
                    <a:pt x="27" y="6"/>
                    <a:pt x="27" y="6"/>
                  </a:cubicBezTo>
                  <a:lnTo>
                    <a:pt x="12" y="0"/>
                  </a:lnTo>
                  <a:close/>
                </a:path>
              </a:pathLst>
            </a:custGeom>
            <a:solidFill>
              <a:srgbClr val="FEDECA"/>
            </a:solidFill>
          </p:spPr>
          <p:txBody>
            <a:bodyPr vert="horz" wrap="square" lIns="91440" tIns="45720" rIns="91440" bIns="45720" anchor="t">
              <a:prstTxWarp prst="textNoShape">
                <a:avLst/>
              </a:prstTxWarp>
              <a:normAutofit fontScale="55000" lnSpcReduction="20000"/>
            </a:bodyPr>
            <a:lstStyle/>
            <a:p>
              <a:pPr marL="0" algn="l"/>
              <a:endParaRPr/>
            </a:p>
          </p:txBody>
        </p:sp>
        <p:sp>
          <p:nvSpPr>
            <p:cNvPr id="52" name="Freeform 52"/>
            <p:cNvSpPr/>
            <p:nvPr/>
          </p:nvSpPr>
          <p:spPr>
            <a:xfrm>
              <a:off x="1804660" y="3105893"/>
              <a:ext cx="134691" cy="115668"/>
            </a:xfrm>
            <a:custGeom>
              <a:avLst/>
              <a:gdLst/>
              <a:ahLst/>
              <a:cxnLst/>
              <a:rect l="l" t="t" r="r" b="b"/>
              <a:pathLst>
                <a:path w="90" h="77">
                  <a:moveTo>
                    <a:pt x="0" y="0"/>
                  </a:moveTo>
                  <a:cubicBezTo>
                    <a:pt x="0" y="2"/>
                    <a:pt x="1" y="5"/>
                    <a:pt x="2" y="9"/>
                  </a:cubicBezTo>
                  <a:cubicBezTo>
                    <a:pt x="15" y="55"/>
                    <a:pt x="67" y="72"/>
                    <a:pt x="89" y="77"/>
                  </a:cubicBezTo>
                  <a:cubicBezTo>
                    <a:pt x="90" y="33"/>
                    <a:pt x="90" y="33"/>
                    <a:pt x="90" y="33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vert="horz" wrap="square" lIns="91440" tIns="45720" rIns="91440" bIns="45720" anchor="t">
              <a:prstTxWarp prst="textNoShape">
                <a:avLst/>
              </a:prstTxWarp>
              <a:normAutofit fontScale="25000" lnSpcReduction="20000"/>
            </a:bodyPr>
            <a:lstStyle/>
            <a:p>
              <a:pPr marL="0" algn="l"/>
              <a:endParaRPr/>
            </a:p>
          </p:txBody>
        </p:sp>
        <p:sp>
          <p:nvSpPr>
            <p:cNvPr id="53" name="Freeform 53"/>
            <p:cNvSpPr/>
            <p:nvPr/>
          </p:nvSpPr>
          <p:spPr>
            <a:xfrm>
              <a:off x="1684427" y="2696492"/>
              <a:ext cx="369831" cy="512893"/>
            </a:xfrm>
            <a:custGeom>
              <a:avLst/>
              <a:gdLst/>
              <a:ahLst/>
              <a:cxnLst/>
              <a:rect l="l" t="t" r="r" b="b"/>
              <a:pathLst>
                <a:path w="247" h="342">
                  <a:moveTo>
                    <a:pt x="217" y="109"/>
                  </a:moveTo>
                  <a:cubicBezTo>
                    <a:pt x="217" y="109"/>
                    <a:pt x="247" y="225"/>
                    <a:pt x="221" y="284"/>
                  </a:cubicBezTo>
                  <a:cubicBezTo>
                    <a:pt x="194" y="342"/>
                    <a:pt x="140" y="324"/>
                    <a:pt x="109" y="307"/>
                  </a:cubicBezTo>
                  <a:cubicBezTo>
                    <a:pt x="77" y="290"/>
                    <a:pt x="65" y="267"/>
                    <a:pt x="65" y="267"/>
                  </a:cubicBezTo>
                  <a:cubicBezTo>
                    <a:pt x="65" y="267"/>
                    <a:pt x="32" y="273"/>
                    <a:pt x="16" y="241"/>
                  </a:cubicBezTo>
                  <a:cubicBezTo>
                    <a:pt x="0" y="209"/>
                    <a:pt x="18" y="178"/>
                    <a:pt x="36" y="173"/>
                  </a:cubicBezTo>
                  <a:cubicBezTo>
                    <a:pt x="55" y="168"/>
                    <a:pt x="75" y="184"/>
                    <a:pt x="75" y="184"/>
                  </a:cubicBezTo>
                  <a:cubicBezTo>
                    <a:pt x="63" y="150"/>
                    <a:pt x="63" y="150"/>
                    <a:pt x="63" y="150"/>
                  </a:cubicBezTo>
                  <a:cubicBezTo>
                    <a:pt x="63" y="150"/>
                    <a:pt x="157" y="0"/>
                    <a:pt x="217" y="109"/>
                  </a:cubicBezTo>
                  <a:close/>
                </a:path>
              </a:pathLst>
            </a:custGeom>
            <a:solidFill>
              <a:srgbClr val="FEDECA"/>
            </a:solidFill>
          </p:spPr>
          <p:txBody>
            <a:bodyPr vert="horz" wrap="square" lIns="91440" tIns="45720" rIns="91440" bIns="45720" anchor="t">
              <a:prstTxWarp prst="textNoShape">
                <a:avLst/>
              </a:prstTxWarp>
              <a:normAutofit/>
            </a:bodyPr>
            <a:lstStyle/>
            <a:p>
              <a:pPr marL="0" algn="l"/>
              <a:endParaRPr/>
            </a:p>
          </p:txBody>
        </p:sp>
        <p:sp>
          <p:nvSpPr>
            <p:cNvPr id="54" name="Freeform 54"/>
            <p:cNvSpPr/>
            <p:nvPr/>
          </p:nvSpPr>
          <p:spPr>
            <a:xfrm>
              <a:off x="1961419" y="2985660"/>
              <a:ext cx="30439" cy="81424"/>
            </a:xfrm>
            <a:custGeom>
              <a:avLst/>
              <a:gdLst/>
              <a:ahLst/>
              <a:cxnLst/>
              <a:rect l="l" t="t" r="r" b="b"/>
              <a:pathLst>
                <a:path w="20" h="54">
                  <a:moveTo>
                    <a:pt x="6" y="54"/>
                  </a:moveTo>
                  <a:cubicBezTo>
                    <a:pt x="5" y="54"/>
                    <a:pt x="5" y="53"/>
                    <a:pt x="4" y="53"/>
                  </a:cubicBezTo>
                  <a:cubicBezTo>
                    <a:pt x="3" y="52"/>
                    <a:pt x="2" y="50"/>
                    <a:pt x="3" y="49"/>
                  </a:cubicBezTo>
                  <a:cubicBezTo>
                    <a:pt x="12" y="30"/>
                    <a:pt x="1" y="6"/>
                    <a:pt x="1" y="5"/>
                  </a:cubicBezTo>
                  <a:cubicBezTo>
                    <a:pt x="0" y="4"/>
                    <a:pt x="1" y="2"/>
                    <a:pt x="2" y="1"/>
                  </a:cubicBezTo>
                  <a:cubicBezTo>
                    <a:pt x="4" y="0"/>
                    <a:pt x="6" y="1"/>
                    <a:pt x="7" y="2"/>
                  </a:cubicBezTo>
                  <a:cubicBezTo>
                    <a:pt x="7" y="3"/>
                    <a:pt x="20" y="30"/>
                    <a:pt x="9" y="52"/>
                  </a:cubicBezTo>
                  <a:cubicBezTo>
                    <a:pt x="8" y="53"/>
                    <a:pt x="7" y="54"/>
                    <a:pt x="6" y="54"/>
                  </a:cubicBezTo>
                  <a:close/>
                </a:path>
              </a:pathLst>
            </a:custGeom>
            <a:solidFill>
              <a:srgbClr val="000000"/>
            </a:solidFill>
          </p:spPr>
          <p:txBody>
            <a:bodyPr vert="horz" wrap="square" lIns="91440" tIns="45720" rIns="91440" bIns="45720" anchor="t">
              <a:prstTxWarp prst="textNoShape">
                <a:avLst/>
              </a:prstTxWarp>
              <a:normAutofit fontScale="25000" lnSpcReduction="20000"/>
            </a:bodyPr>
            <a:lstStyle/>
            <a:p>
              <a:pPr marL="0" algn="l"/>
              <a:endParaRPr/>
            </a:p>
          </p:txBody>
        </p:sp>
        <p:sp>
          <p:nvSpPr>
            <p:cNvPr id="55" name="Freeform 55"/>
            <p:cNvSpPr/>
            <p:nvPr/>
          </p:nvSpPr>
          <p:spPr>
            <a:xfrm>
              <a:off x="1735412" y="2983377"/>
              <a:ext cx="47941" cy="63922"/>
            </a:xfrm>
            <a:custGeom>
              <a:avLst/>
              <a:gdLst/>
              <a:ahLst/>
              <a:cxnLst/>
              <a:rect l="l" t="t" r="r" b="b"/>
              <a:pathLst>
                <a:path w="32" h="43">
                  <a:moveTo>
                    <a:pt x="28" y="43"/>
                  </a:moveTo>
                  <a:cubicBezTo>
                    <a:pt x="27" y="43"/>
                    <a:pt x="26" y="43"/>
                    <a:pt x="25" y="42"/>
                  </a:cubicBezTo>
                  <a:cubicBezTo>
                    <a:pt x="1" y="6"/>
                    <a:pt x="1" y="6"/>
                    <a:pt x="1" y="6"/>
                  </a:cubicBezTo>
                  <a:cubicBezTo>
                    <a:pt x="0" y="4"/>
                    <a:pt x="0" y="2"/>
                    <a:pt x="2" y="1"/>
                  </a:cubicBezTo>
                  <a:cubicBezTo>
                    <a:pt x="3" y="0"/>
                    <a:pt x="6" y="0"/>
                    <a:pt x="7" y="2"/>
                  </a:cubicBezTo>
                  <a:cubicBezTo>
                    <a:pt x="31" y="38"/>
                    <a:pt x="31" y="38"/>
                    <a:pt x="31" y="38"/>
                  </a:cubicBezTo>
                  <a:cubicBezTo>
                    <a:pt x="32" y="39"/>
                    <a:pt x="32" y="41"/>
                    <a:pt x="30" y="43"/>
                  </a:cubicBezTo>
                  <a:cubicBezTo>
                    <a:pt x="30" y="43"/>
                    <a:pt x="29" y="43"/>
                    <a:pt x="28" y="43"/>
                  </a:cubicBezTo>
                  <a:close/>
                </a:path>
              </a:pathLst>
            </a:custGeom>
            <a:solidFill>
              <a:srgbClr val="000000"/>
            </a:solidFill>
          </p:spPr>
          <p:txBody>
            <a:bodyPr vert="horz" wrap="square" lIns="91440" tIns="45720" rIns="91440" bIns="45720" anchor="t">
              <a:prstTxWarp prst="textNoShape">
                <a:avLst/>
              </a:prstTxWarp>
              <a:normAutofit fontScale="25000" lnSpcReduction="20000"/>
            </a:bodyPr>
            <a:lstStyle/>
            <a:p>
              <a:pPr marL="0" algn="l"/>
              <a:endParaRPr/>
            </a:p>
          </p:txBody>
        </p:sp>
        <p:sp>
          <p:nvSpPr>
            <p:cNvPr id="56" name="Freeform 56"/>
            <p:cNvSpPr/>
            <p:nvPr/>
          </p:nvSpPr>
          <p:spPr>
            <a:xfrm>
              <a:off x="1727802" y="3017621"/>
              <a:ext cx="41853" cy="10654"/>
            </a:xfrm>
            <a:custGeom>
              <a:avLst/>
              <a:gdLst/>
              <a:ahLst/>
              <a:cxnLst/>
              <a:rect l="l" t="t" r="r" b="b"/>
              <a:pathLst>
                <a:path w="28" h="7">
                  <a:moveTo>
                    <a:pt x="24" y="7"/>
                  </a:moveTo>
                  <a:cubicBezTo>
                    <a:pt x="24" y="7"/>
                    <a:pt x="3" y="7"/>
                    <a:pt x="3" y="7"/>
                  </a:cubicBezTo>
                  <a:cubicBezTo>
                    <a:pt x="2" y="7"/>
                    <a:pt x="0" y="5"/>
                    <a:pt x="0" y="3"/>
                  </a:cubicBezTo>
                  <a:cubicBezTo>
                    <a:pt x="0" y="1"/>
                    <a:pt x="2" y="0"/>
                    <a:pt x="3" y="0"/>
                  </a:cubicBezTo>
                  <a:cubicBezTo>
                    <a:pt x="3" y="0"/>
                    <a:pt x="24" y="0"/>
                    <a:pt x="24" y="0"/>
                  </a:cubicBezTo>
                  <a:cubicBezTo>
                    <a:pt x="26" y="0"/>
                    <a:pt x="28" y="2"/>
                    <a:pt x="28" y="4"/>
                  </a:cubicBezTo>
                  <a:cubicBezTo>
                    <a:pt x="28" y="5"/>
                    <a:pt x="26" y="7"/>
                    <a:pt x="24" y="7"/>
                  </a:cubicBezTo>
                  <a:close/>
                </a:path>
              </a:pathLst>
            </a:custGeom>
            <a:solidFill>
              <a:srgbClr val="000000"/>
            </a:solidFill>
          </p:spPr>
          <p:txBody>
            <a:bodyPr vert="horz" wrap="square" lIns="91440" tIns="45720" rIns="91440" bIns="45720" anchor="t">
              <a:prstTxWarp prst="textNoShape">
                <a:avLst/>
              </a:prstTxWarp>
              <a:normAutofit fontScale="25000" lnSpcReduction="20000"/>
            </a:bodyPr>
            <a:lstStyle/>
            <a:p>
              <a:pPr marL="0" algn="l"/>
              <a:endParaRPr/>
            </a:p>
          </p:txBody>
        </p:sp>
        <p:sp>
          <p:nvSpPr>
            <p:cNvPr id="57" name="Freeform 57"/>
            <p:cNvSpPr/>
            <p:nvPr/>
          </p:nvSpPr>
          <p:spPr>
            <a:xfrm>
              <a:off x="1874669" y="3057952"/>
              <a:ext cx="70770" cy="50985"/>
            </a:xfrm>
            <a:custGeom>
              <a:avLst/>
              <a:gdLst/>
              <a:ahLst/>
              <a:cxnLst/>
              <a:rect l="l" t="t" r="r" b="b"/>
              <a:pathLst>
                <a:path w="47" h="34">
                  <a:moveTo>
                    <a:pt x="27" y="34"/>
                  </a:moveTo>
                  <a:cubicBezTo>
                    <a:pt x="23" y="34"/>
                    <a:pt x="19" y="33"/>
                    <a:pt x="15" y="30"/>
                  </a:cubicBezTo>
                  <a:cubicBezTo>
                    <a:pt x="2" y="21"/>
                    <a:pt x="0" y="5"/>
                    <a:pt x="0" y="4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3" y="0"/>
                    <a:pt x="4" y="0"/>
                    <a:pt x="5" y="0"/>
                  </a:cubicBezTo>
                  <a:cubicBezTo>
                    <a:pt x="45" y="21"/>
                    <a:pt x="45" y="21"/>
                    <a:pt x="45" y="21"/>
                  </a:cubicBezTo>
                  <a:cubicBezTo>
                    <a:pt x="46" y="22"/>
                    <a:pt x="47" y="23"/>
                    <a:pt x="47" y="24"/>
                  </a:cubicBezTo>
                  <a:cubicBezTo>
                    <a:pt x="47" y="25"/>
                    <a:pt x="47" y="27"/>
                    <a:pt x="46" y="27"/>
                  </a:cubicBezTo>
                  <a:cubicBezTo>
                    <a:pt x="45" y="28"/>
                    <a:pt x="37" y="34"/>
                    <a:pt x="27" y="34"/>
                  </a:cubicBezTo>
                  <a:close/>
                  <a:moveTo>
                    <a:pt x="9" y="10"/>
                  </a:moveTo>
                  <a:cubicBezTo>
                    <a:pt x="11" y="15"/>
                    <a:pt x="14" y="20"/>
                    <a:pt x="19" y="24"/>
                  </a:cubicBezTo>
                  <a:cubicBezTo>
                    <a:pt x="25" y="28"/>
                    <a:pt x="32" y="27"/>
                    <a:pt x="36" y="25"/>
                  </a:cubicBezTo>
                  <a:lnTo>
                    <a:pt x="9" y="1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vert="horz" wrap="square" lIns="91440" tIns="45720" rIns="91440" bIns="45720" anchor="t">
              <a:prstTxWarp prst="textNoShape">
                <a:avLst/>
              </a:prstTxWarp>
              <a:normAutofit fontScale="25000" lnSpcReduction="20000"/>
            </a:bodyPr>
            <a:lstStyle/>
            <a:p>
              <a:pPr marL="0" algn="l"/>
              <a:endParaRPr/>
            </a:p>
          </p:txBody>
        </p:sp>
        <p:sp>
          <p:nvSpPr>
            <p:cNvPr id="58" name="Freeform 58"/>
            <p:cNvSpPr/>
            <p:nvPr/>
          </p:nvSpPr>
          <p:spPr>
            <a:xfrm>
              <a:off x="1882279" y="2903476"/>
              <a:ext cx="55551" cy="27395"/>
            </a:xfrm>
            <a:custGeom>
              <a:avLst/>
              <a:gdLst/>
              <a:ahLst/>
              <a:cxnLst/>
              <a:rect l="l" t="t" r="r" b="b"/>
              <a:pathLst>
                <a:path w="37" h="18">
                  <a:moveTo>
                    <a:pt x="4" y="18"/>
                  </a:moveTo>
                  <a:cubicBezTo>
                    <a:pt x="3" y="18"/>
                    <a:pt x="2" y="18"/>
                    <a:pt x="2" y="18"/>
                  </a:cubicBezTo>
                  <a:cubicBezTo>
                    <a:pt x="0" y="17"/>
                    <a:pt x="0" y="14"/>
                    <a:pt x="1" y="13"/>
                  </a:cubicBezTo>
                  <a:cubicBezTo>
                    <a:pt x="10" y="0"/>
                    <a:pt x="33" y="5"/>
                    <a:pt x="34" y="5"/>
                  </a:cubicBezTo>
                  <a:cubicBezTo>
                    <a:pt x="36" y="6"/>
                    <a:pt x="37" y="8"/>
                    <a:pt x="37" y="10"/>
                  </a:cubicBezTo>
                  <a:cubicBezTo>
                    <a:pt x="36" y="11"/>
                    <a:pt x="34" y="13"/>
                    <a:pt x="32" y="12"/>
                  </a:cubicBezTo>
                  <a:cubicBezTo>
                    <a:pt x="27" y="11"/>
                    <a:pt x="12" y="9"/>
                    <a:pt x="6" y="17"/>
                  </a:cubicBezTo>
                  <a:cubicBezTo>
                    <a:pt x="6" y="18"/>
                    <a:pt x="5" y="18"/>
                    <a:pt x="4" y="18"/>
                  </a:cubicBezTo>
                  <a:close/>
                </a:path>
              </a:pathLst>
            </a:custGeom>
            <a:solidFill>
              <a:srgbClr val="000000"/>
            </a:solidFill>
          </p:spPr>
          <p:txBody>
            <a:bodyPr vert="horz" wrap="square" lIns="91440" tIns="45720" rIns="91440" bIns="45720" anchor="t">
              <a:prstTxWarp prst="textNoShape">
                <a:avLst/>
              </a:prstTxWarp>
              <a:normAutofit fontScale="25000" lnSpcReduction="20000"/>
            </a:bodyPr>
            <a:lstStyle/>
            <a:p>
              <a:pPr marL="0" algn="l"/>
              <a:endParaRPr/>
            </a:p>
          </p:txBody>
        </p:sp>
        <p:sp>
          <p:nvSpPr>
            <p:cNvPr id="59" name="Freeform 59"/>
            <p:cNvSpPr/>
            <p:nvPr/>
          </p:nvSpPr>
          <p:spPr>
            <a:xfrm>
              <a:off x="1979683" y="2906519"/>
              <a:ext cx="41853" cy="25873"/>
            </a:xfrm>
            <a:custGeom>
              <a:avLst/>
              <a:gdLst/>
              <a:ahLst/>
              <a:cxnLst/>
              <a:rect l="l" t="t" r="r" b="b"/>
              <a:pathLst>
                <a:path w="28" h="17">
                  <a:moveTo>
                    <a:pt x="24" y="17"/>
                  </a:moveTo>
                  <a:cubicBezTo>
                    <a:pt x="23" y="17"/>
                    <a:pt x="22" y="17"/>
                    <a:pt x="21" y="16"/>
                  </a:cubicBezTo>
                  <a:cubicBezTo>
                    <a:pt x="21" y="15"/>
                    <a:pt x="16" y="8"/>
                    <a:pt x="6" y="12"/>
                  </a:cubicBezTo>
                  <a:cubicBezTo>
                    <a:pt x="4" y="13"/>
                    <a:pt x="2" y="12"/>
                    <a:pt x="1" y="10"/>
                  </a:cubicBezTo>
                  <a:cubicBezTo>
                    <a:pt x="0" y="8"/>
                    <a:pt x="1" y="6"/>
                    <a:pt x="3" y="6"/>
                  </a:cubicBezTo>
                  <a:cubicBezTo>
                    <a:pt x="16" y="0"/>
                    <a:pt x="24" y="7"/>
                    <a:pt x="27" y="12"/>
                  </a:cubicBezTo>
                  <a:cubicBezTo>
                    <a:pt x="28" y="14"/>
                    <a:pt x="28" y="16"/>
                    <a:pt x="26" y="17"/>
                  </a:cubicBezTo>
                  <a:cubicBezTo>
                    <a:pt x="26" y="17"/>
                    <a:pt x="25" y="17"/>
                    <a:pt x="24" y="17"/>
                  </a:cubicBezTo>
                  <a:close/>
                </a:path>
              </a:pathLst>
            </a:custGeom>
            <a:solidFill>
              <a:srgbClr val="000000"/>
            </a:solidFill>
          </p:spPr>
          <p:txBody>
            <a:bodyPr vert="horz" wrap="square" lIns="91440" tIns="45720" rIns="91440" bIns="45720" anchor="t">
              <a:prstTxWarp prst="textNoShape">
                <a:avLst/>
              </a:prstTxWarp>
              <a:normAutofit fontScale="25000" lnSpcReduction="20000"/>
            </a:bodyPr>
            <a:lstStyle/>
            <a:p>
              <a:pPr marL="0" algn="l"/>
              <a:endParaRPr/>
            </a:p>
          </p:txBody>
        </p:sp>
        <p:sp>
          <p:nvSpPr>
            <p:cNvPr id="60" name="Freeform 60"/>
            <p:cNvSpPr/>
            <p:nvPr/>
          </p:nvSpPr>
          <p:spPr>
            <a:xfrm>
              <a:off x="1984249" y="4557060"/>
              <a:ext cx="638453" cy="293734"/>
            </a:xfrm>
            <a:custGeom>
              <a:avLst/>
              <a:gdLst/>
              <a:ahLst/>
              <a:cxnLst/>
              <a:rect l="l" t="t" r="r" b="b"/>
              <a:pathLst>
                <a:path w="426" h="196">
                  <a:moveTo>
                    <a:pt x="423" y="196"/>
                  </a:moveTo>
                  <a:cubicBezTo>
                    <a:pt x="422" y="196"/>
                    <a:pt x="421" y="195"/>
                    <a:pt x="420" y="194"/>
                  </a:cubicBezTo>
                  <a:cubicBezTo>
                    <a:pt x="419" y="193"/>
                    <a:pt x="280" y="43"/>
                    <a:pt x="236" y="33"/>
                  </a:cubicBezTo>
                  <a:cubicBezTo>
                    <a:pt x="191" y="23"/>
                    <a:pt x="5" y="7"/>
                    <a:pt x="3" y="7"/>
                  </a:cubicBezTo>
                  <a:cubicBezTo>
                    <a:pt x="1" y="7"/>
                    <a:pt x="0" y="5"/>
                    <a:pt x="0" y="3"/>
                  </a:cubicBezTo>
                  <a:cubicBezTo>
                    <a:pt x="0" y="1"/>
                    <a:pt x="2" y="0"/>
                    <a:pt x="4" y="0"/>
                  </a:cubicBezTo>
                  <a:cubicBezTo>
                    <a:pt x="12" y="0"/>
                    <a:pt x="192" y="16"/>
                    <a:pt x="238" y="27"/>
                  </a:cubicBezTo>
                  <a:cubicBezTo>
                    <a:pt x="284" y="37"/>
                    <a:pt x="419" y="183"/>
                    <a:pt x="425" y="190"/>
                  </a:cubicBezTo>
                  <a:cubicBezTo>
                    <a:pt x="426" y="191"/>
                    <a:pt x="426" y="193"/>
                    <a:pt x="425" y="195"/>
                  </a:cubicBezTo>
                  <a:cubicBezTo>
                    <a:pt x="424" y="195"/>
                    <a:pt x="423" y="196"/>
                    <a:pt x="423" y="196"/>
                  </a:cubicBezTo>
                  <a:close/>
                </a:path>
              </a:pathLst>
            </a:custGeom>
            <a:solidFill>
              <a:srgbClr val="E5B06D"/>
            </a:solidFill>
          </p:spPr>
          <p:txBody>
            <a:bodyPr vert="horz" wrap="square" lIns="91440" tIns="45720" rIns="91440" bIns="45720" anchor="t">
              <a:prstTxWarp prst="textNoShape">
                <a:avLst/>
              </a:prstTxWarp>
              <a:normAutofit fontScale="92500" lnSpcReduction="10000"/>
            </a:bodyPr>
            <a:lstStyle/>
            <a:p>
              <a:pPr marL="0" algn="l"/>
              <a:endParaRPr/>
            </a:p>
          </p:txBody>
        </p:sp>
        <p:sp>
          <p:nvSpPr>
            <p:cNvPr id="61" name="Freeform 61"/>
            <p:cNvSpPr/>
            <p:nvPr/>
          </p:nvSpPr>
          <p:spPr>
            <a:xfrm>
              <a:off x="2333533" y="4465744"/>
              <a:ext cx="80662" cy="140779"/>
            </a:xfrm>
            <a:custGeom>
              <a:avLst/>
              <a:gdLst/>
              <a:ahLst/>
              <a:cxnLst/>
              <a:rect l="l" t="t" r="r" b="b"/>
              <a:pathLst>
                <a:path w="54" h="94">
                  <a:moveTo>
                    <a:pt x="4" y="94"/>
                  </a:moveTo>
                  <a:cubicBezTo>
                    <a:pt x="4" y="94"/>
                    <a:pt x="3" y="94"/>
                    <a:pt x="3" y="94"/>
                  </a:cubicBezTo>
                  <a:cubicBezTo>
                    <a:pt x="1" y="94"/>
                    <a:pt x="0" y="92"/>
                    <a:pt x="0" y="91"/>
                  </a:cubicBezTo>
                  <a:cubicBezTo>
                    <a:pt x="1" y="78"/>
                    <a:pt x="4" y="11"/>
                    <a:pt x="20" y="2"/>
                  </a:cubicBezTo>
                  <a:cubicBezTo>
                    <a:pt x="23" y="1"/>
                    <a:pt x="26" y="0"/>
                    <a:pt x="31" y="3"/>
                  </a:cubicBezTo>
                  <a:cubicBezTo>
                    <a:pt x="54" y="19"/>
                    <a:pt x="12" y="85"/>
                    <a:pt x="7" y="93"/>
                  </a:cubicBezTo>
                  <a:cubicBezTo>
                    <a:pt x="6" y="94"/>
                    <a:pt x="5" y="94"/>
                    <a:pt x="4" y="94"/>
                  </a:cubicBezTo>
                  <a:close/>
                  <a:moveTo>
                    <a:pt x="25" y="8"/>
                  </a:moveTo>
                  <a:cubicBezTo>
                    <a:pt x="24" y="8"/>
                    <a:pt x="24" y="8"/>
                    <a:pt x="24" y="8"/>
                  </a:cubicBezTo>
                  <a:cubicBezTo>
                    <a:pt x="15" y="12"/>
                    <a:pt x="10" y="48"/>
                    <a:pt x="8" y="78"/>
                  </a:cubicBezTo>
                  <a:cubicBezTo>
                    <a:pt x="23" y="51"/>
                    <a:pt x="39" y="16"/>
                    <a:pt x="27" y="9"/>
                  </a:cubicBezTo>
                  <a:cubicBezTo>
                    <a:pt x="26" y="8"/>
                    <a:pt x="25" y="8"/>
                    <a:pt x="25" y="8"/>
                  </a:cubicBezTo>
                  <a:close/>
                </a:path>
              </a:pathLst>
            </a:custGeom>
            <a:solidFill>
              <a:srgbClr val="E5B06D"/>
            </a:solidFill>
          </p:spPr>
          <p:txBody>
            <a:bodyPr vert="horz" wrap="square" lIns="91440" tIns="45720" rIns="91440" bIns="45720" anchor="t">
              <a:prstTxWarp prst="textNoShape">
                <a:avLst/>
              </a:prstTxWarp>
              <a:normAutofit fontScale="25000" lnSpcReduction="20000"/>
            </a:bodyPr>
            <a:lstStyle/>
            <a:p>
              <a:pPr marL="0" algn="l"/>
              <a:endParaRPr/>
            </a:p>
          </p:txBody>
        </p:sp>
        <p:sp>
          <p:nvSpPr>
            <p:cNvPr id="62" name="Freeform 62"/>
            <p:cNvSpPr/>
            <p:nvPr/>
          </p:nvSpPr>
          <p:spPr>
            <a:xfrm>
              <a:off x="2721627" y="4623264"/>
              <a:ext cx="332543" cy="332543"/>
            </a:xfrm>
            <a:custGeom>
              <a:avLst/>
              <a:gdLst/>
              <a:ahLst/>
              <a:cxnLst/>
              <a:rect l="l" t="t" r="r" b="b"/>
              <a:pathLst>
                <a:path w="222" h="222">
                  <a:moveTo>
                    <a:pt x="4" y="222"/>
                  </a:moveTo>
                  <a:cubicBezTo>
                    <a:pt x="3" y="222"/>
                    <a:pt x="2" y="221"/>
                    <a:pt x="2" y="221"/>
                  </a:cubicBezTo>
                  <a:cubicBezTo>
                    <a:pt x="0" y="219"/>
                    <a:pt x="0" y="217"/>
                    <a:pt x="2" y="216"/>
                  </a:cubicBezTo>
                  <a:cubicBezTo>
                    <a:pt x="216" y="1"/>
                    <a:pt x="216" y="1"/>
                    <a:pt x="216" y="1"/>
                  </a:cubicBezTo>
                  <a:cubicBezTo>
                    <a:pt x="217" y="0"/>
                    <a:pt x="219" y="0"/>
                    <a:pt x="221" y="1"/>
                  </a:cubicBezTo>
                  <a:cubicBezTo>
                    <a:pt x="222" y="2"/>
                    <a:pt x="222" y="4"/>
                    <a:pt x="221" y="6"/>
                  </a:cubicBezTo>
                  <a:cubicBezTo>
                    <a:pt x="7" y="221"/>
                    <a:pt x="7" y="221"/>
                    <a:pt x="7" y="221"/>
                  </a:cubicBezTo>
                  <a:cubicBezTo>
                    <a:pt x="6" y="221"/>
                    <a:pt x="5" y="222"/>
                    <a:pt x="4" y="222"/>
                  </a:cubicBezTo>
                  <a:close/>
                </a:path>
              </a:pathLst>
            </a:custGeom>
            <a:solidFill>
              <a:srgbClr val="E5B06D"/>
            </a:solidFill>
          </p:spPr>
          <p:txBody>
            <a:bodyPr vert="horz" wrap="square" lIns="91440" tIns="45720" rIns="91440" bIns="45720" anchor="t">
              <a:prstTxWarp prst="textNoShape">
                <a:avLst/>
              </a:prstTxWarp>
              <a:normAutofit/>
            </a:bodyPr>
            <a:lstStyle/>
            <a:p>
              <a:pPr marL="0" algn="l"/>
              <a:endParaRPr/>
            </a:p>
          </p:txBody>
        </p:sp>
        <p:sp>
          <p:nvSpPr>
            <p:cNvPr id="63" name="Freeform 63"/>
            <p:cNvSpPr/>
            <p:nvPr/>
          </p:nvSpPr>
          <p:spPr>
            <a:xfrm>
              <a:off x="2083175" y="5324116"/>
              <a:ext cx="397225" cy="10654"/>
            </a:xfrm>
            <a:custGeom>
              <a:avLst/>
              <a:gdLst/>
              <a:ahLst/>
              <a:cxnLst/>
              <a:rect l="l" t="t" r="r" b="b"/>
              <a:pathLst>
                <a:path w="265" h="7">
                  <a:moveTo>
                    <a:pt x="261" y="7"/>
                  </a:moveTo>
                  <a:cubicBezTo>
                    <a:pt x="3" y="7"/>
                    <a:pt x="3" y="7"/>
                    <a:pt x="3" y="7"/>
                  </a:cubicBezTo>
                  <a:cubicBezTo>
                    <a:pt x="1" y="7"/>
                    <a:pt x="0" y="5"/>
                    <a:pt x="0" y="3"/>
                  </a:cubicBezTo>
                  <a:cubicBezTo>
                    <a:pt x="0" y="2"/>
                    <a:pt x="1" y="0"/>
                    <a:pt x="3" y="0"/>
                  </a:cubicBezTo>
                  <a:cubicBezTo>
                    <a:pt x="261" y="0"/>
                    <a:pt x="261" y="0"/>
                    <a:pt x="261" y="0"/>
                  </a:cubicBezTo>
                  <a:cubicBezTo>
                    <a:pt x="263" y="0"/>
                    <a:pt x="265" y="2"/>
                    <a:pt x="265" y="3"/>
                  </a:cubicBezTo>
                  <a:cubicBezTo>
                    <a:pt x="265" y="5"/>
                    <a:pt x="263" y="7"/>
                    <a:pt x="261" y="7"/>
                  </a:cubicBezTo>
                  <a:close/>
                </a:path>
              </a:pathLst>
            </a:custGeom>
            <a:solidFill>
              <a:srgbClr val="E5B06D"/>
            </a:solidFill>
          </p:spPr>
          <p:txBody>
            <a:bodyPr vert="horz" wrap="square" lIns="91440" tIns="45720" rIns="91440" bIns="45720" anchor="t">
              <a:prstTxWarp prst="textNoShape">
                <a:avLst/>
              </a:prstTxWarp>
              <a:normAutofit fontScale="25000" lnSpcReduction="20000"/>
            </a:bodyPr>
            <a:lstStyle/>
            <a:p>
              <a:pPr marL="0" algn="l"/>
              <a:endParaRPr/>
            </a:p>
          </p:txBody>
        </p:sp>
        <p:sp>
          <p:nvSpPr>
            <p:cNvPr id="64" name="Freeform 64"/>
            <p:cNvSpPr/>
            <p:nvPr/>
          </p:nvSpPr>
          <p:spPr>
            <a:xfrm>
              <a:off x="2188188" y="5471744"/>
              <a:ext cx="909358" cy="470279"/>
            </a:xfrm>
            <a:custGeom>
              <a:avLst/>
              <a:gdLst/>
              <a:ahLst/>
              <a:cxnLst/>
              <a:rect l="l" t="t" r="r" b="b"/>
              <a:pathLst>
                <a:path w="607" h="314">
                  <a:moveTo>
                    <a:pt x="276" y="77"/>
                  </a:moveTo>
                  <a:cubicBezTo>
                    <a:pt x="276" y="77"/>
                    <a:pt x="263" y="6"/>
                    <a:pt x="230" y="3"/>
                  </a:cubicBezTo>
                  <a:cubicBezTo>
                    <a:pt x="196" y="0"/>
                    <a:pt x="149" y="77"/>
                    <a:pt x="149" y="77"/>
                  </a:cubicBezTo>
                  <a:cubicBezTo>
                    <a:pt x="149" y="77"/>
                    <a:pt x="19" y="67"/>
                    <a:pt x="9" y="77"/>
                  </a:cubicBezTo>
                  <a:cubicBezTo>
                    <a:pt x="0" y="87"/>
                    <a:pt x="0" y="307"/>
                    <a:pt x="9" y="311"/>
                  </a:cubicBezTo>
                  <a:cubicBezTo>
                    <a:pt x="19" y="314"/>
                    <a:pt x="558" y="314"/>
                    <a:pt x="583" y="311"/>
                  </a:cubicBezTo>
                  <a:cubicBezTo>
                    <a:pt x="607" y="307"/>
                    <a:pt x="572" y="194"/>
                    <a:pt x="524" y="174"/>
                  </a:cubicBezTo>
                  <a:cubicBezTo>
                    <a:pt x="476" y="154"/>
                    <a:pt x="423" y="153"/>
                    <a:pt x="423" y="153"/>
                  </a:cubicBezTo>
                  <a:lnTo>
                    <a:pt x="276" y="77"/>
                  </a:lnTo>
                  <a:close/>
                </a:path>
              </a:pathLst>
            </a:custGeom>
            <a:solidFill>
              <a:schemeClr val="accent2"/>
            </a:solidFill>
          </p:spPr>
          <p:txBody>
            <a:bodyPr vert="horz" wrap="square" lIns="91440" tIns="45720" rIns="91440" bIns="45720" anchor="t">
              <a:prstTxWarp prst="textNoShape">
                <a:avLst/>
              </a:prstTxWarp>
              <a:normAutofit/>
            </a:bodyPr>
            <a:lstStyle/>
            <a:p>
              <a:pPr marL="0" algn="l"/>
              <a:endParaRPr/>
            </a:p>
          </p:txBody>
        </p:sp>
        <p:sp>
          <p:nvSpPr>
            <p:cNvPr id="65" name="Freeform 65"/>
            <p:cNvSpPr/>
            <p:nvPr/>
          </p:nvSpPr>
          <p:spPr>
            <a:xfrm>
              <a:off x="3013078" y="4688708"/>
              <a:ext cx="904030" cy="647584"/>
            </a:xfrm>
            <a:custGeom>
              <a:avLst/>
              <a:gdLst/>
              <a:ahLst/>
              <a:cxnLst/>
              <a:rect l="l" t="t" r="r" b="b"/>
              <a:pathLst>
                <a:path w="603" h="432">
                  <a:moveTo>
                    <a:pt x="206" y="85"/>
                  </a:moveTo>
                  <a:cubicBezTo>
                    <a:pt x="206" y="85"/>
                    <a:pt x="153" y="38"/>
                    <a:pt x="126" y="55"/>
                  </a:cubicBezTo>
                  <a:cubicBezTo>
                    <a:pt x="98" y="72"/>
                    <a:pt x="109" y="162"/>
                    <a:pt x="109" y="162"/>
                  </a:cubicBezTo>
                  <a:cubicBezTo>
                    <a:pt x="109" y="162"/>
                    <a:pt x="2" y="231"/>
                    <a:pt x="1" y="245"/>
                  </a:cubicBezTo>
                  <a:cubicBezTo>
                    <a:pt x="0" y="258"/>
                    <a:pt x="136" y="432"/>
                    <a:pt x="145" y="430"/>
                  </a:cubicBezTo>
                  <a:cubicBezTo>
                    <a:pt x="154" y="427"/>
                    <a:pt x="569" y="104"/>
                    <a:pt x="586" y="87"/>
                  </a:cubicBezTo>
                  <a:cubicBezTo>
                    <a:pt x="603" y="69"/>
                    <a:pt x="506" y="0"/>
                    <a:pt x="457" y="14"/>
                  </a:cubicBezTo>
                  <a:cubicBezTo>
                    <a:pt x="407" y="27"/>
                    <a:pt x="367" y="58"/>
                    <a:pt x="367" y="58"/>
                  </a:cubicBezTo>
                  <a:lnTo>
                    <a:pt x="206" y="85"/>
                  </a:lnTo>
                  <a:close/>
                </a:path>
              </a:pathLst>
            </a:custGeom>
            <a:solidFill>
              <a:schemeClr val="accent2"/>
            </a:solidFill>
          </p:spPr>
          <p:txBody>
            <a:bodyPr vert="horz" wrap="square" lIns="91440" tIns="45720" rIns="91440" bIns="45720" anchor="t">
              <a:prstTxWarp prst="textNoShape">
                <a:avLst/>
              </a:prstTxWarp>
              <a:normAutofit/>
            </a:bodyPr>
            <a:lstStyle/>
            <a:p>
              <a:pPr marL="0" algn="l"/>
              <a:endParaRPr/>
            </a:p>
          </p:txBody>
        </p:sp>
        <p:sp>
          <p:nvSpPr>
            <p:cNvPr id="66" name="Freeform 66"/>
            <p:cNvSpPr/>
            <p:nvPr/>
          </p:nvSpPr>
          <p:spPr>
            <a:xfrm>
              <a:off x="2051214" y="3934588"/>
              <a:ext cx="981649" cy="54029"/>
            </a:xfrm>
            <a:custGeom>
              <a:avLst/>
              <a:gdLst/>
              <a:ahLst/>
              <a:cxnLst/>
              <a:rect l="l" t="t" r="r" b="b"/>
              <a:pathLst>
                <a:path w="655" h="36">
                  <a:moveTo>
                    <a:pt x="18" y="36"/>
                  </a:moveTo>
                  <a:cubicBezTo>
                    <a:pt x="637" y="36"/>
                    <a:pt x="637" y="36"/>
                    <a:pt x="637" y="36"/>
                  </a:cubicBezTo>
                  <a:cubicBezTo>
                    <a:pt x="647" y="36"/>
                    <a:pt x="655" y="28"/>
                    <a:pt x="655" y="18"/>
                  </a:cubicBezTo>
                  <a:cubicBezTo>
                    <a:pt x="655" y="8"/>
                    <a:pt x="647" y="0"/>
                    <a:pt x="637" y="0"/>
                  </a:cubicBezTo>
                  <a:cubicBezTo>
                    <a:pt x="18" y="0"/>
                    <a:pt x="18" y="0"/>
                    <a:pt x="18" y="0"/>
                  </a:cubicBezTo>
                  <a:cubicBezTo>
                    <a:pt x="8" y="0"/>
                    <a:pt x="0" y="8"/>
                    <a:pt x="0" y="18"/>
                  </a:cubicBezTo>
                  <a:cubicBezTo>
                    <a:pt x="0" y="28"/>
                    <a:pt x="8" y="36"/>
                    <a:pt x="18" y="36"/>
                  </a:cubicBezTo>
                  <a:close/>
                </a:path>
              </a:pathLst>
            </a:custGeom>
            <a:solidFill>
              <a:srgbClr val="CC2323"/>
            </a:solidFill>
          </p:spPr>
          <p:txBody>
            <a:bodyPr vert="horz" wrap="square" lIns="91440" tIns="45720" rIns="91440" bIns="45720" anchor="t">
              <a:prstTxWarp prst="textNoShape">
                <a:avLst/>
              </a:prstTxWarp>
              <a:normAutofit fontScale="25000" lnSpcReduction="20000"/>
            </a:bodyPr>
            <a:lstStyle/>
            <a:p>
              <a:pPr marL="0" algn="l"/>
              <a:endParaRPr/>
            </a:p>
          </p:txBody>
        </p:sp>
        <p:sp>
          <p:nvSpPr>
            <p:cNvPr id="67" name="Freeform 67"/>
            <p:cNvSpPr/>
            <p:nvPr/>
          </p:nvSpPr>
          <p:spPr>
            <a:xfrm>
              <a:off x="1998707" y="3891213"/>
              <a:ext cx="430708" cy="319607"/>
            </a:xfrm>
            <a:custGeom>
              <a:avLst/>
              <a:gdLst/>
              <a:ahLst/>
              <a:cxnLst/>
              <a:rect l="l" t="t" r="r" b="b"/>
              <a:pathLst>
                <a:path w="287" h="213">
                  <a:moveTo>
                    <a:pt x="45" y="0"/>
                  </a:moveTo>
                  <a:cubicBezTo>
                    <a:pt x="45" y="0"/>
                    <a:pt x="106" y="10"/>
                    <a:pt x="143" y="20"/>
                  </a:cubicBezTo>
                  <a:cubicBezTo>
                    <a:pt x="179" y="31"/>
                    <a:pt x="236" y="44"/>
                    <a:pt x="260" y="38"/>
                  </a:cubicBezTo>
                  <a:cubicBezTo>
                    <a:pt x="284" y="31"/>
                    <a:pt x="287" y="41"/>
                    <a:pt x="281" y="55"/>
                  </a:cubicBezTo>
                  <a:cubicBezTo>
                    <a:pt x="274" y="70"/>
                    <a:pt x="246" y="77"/>
                    <a:pt x="246" y="77"/>
                  </a:cubicBezTo>
                  <a:cubicBezTo>
                    <a:pt x="246" y="77"/>
                    <a:pt x="275" y="194"/>
                    <a:pt x="264" y="203"/>
                  </a:cubicBezTo>
                  <a:cubicBezTo>
                    <a:pt x="253" y="213"/>
                    <a:pt x="220" y="176"/>
                    <a:pt x="220" y="176"/>
                  </a:cubicBezTo>
                  <a:cubicBezTo>
                    <a:pt x="220" y="176"/>
                    <a:pt x="213" y="184"/>
                    <a:pt x="205" y="185"/>
                  </a:cubicBezTo>
                  <a:cubicBezTo>
                    <a:pt x="196" y="187"/>
                    <a:pt x="183" y="181"/>
                    <a:pt x="183" y="181"/>
                  </a:cubicBezTo>
                  <a:cubicBezTo>
                    <a:pt x="183" y="181"/>
                    <a:pt x="180" y="192"/>
                    <a:pt x="164" y="195"/>
                  </a:cubicBezTo>
                  <a:cubicBezTo>
                    <a:pt x="149" y="198"/>
                    <a:pt x="139" y="189"/>
                    <a:pt x="139" y="189"/>
                  </a:cubicBezTo>
                  <a:cubicBezTo>
                    <a:pt x="139" y="189"/>
                    <a:pt x="130" y="209"/>
                    <a:pt x="120" y="205"/>
                  </a:cubicBezTo>
                  <a:cubicBezTo>
                    <a:pt x="110" y="200"/>
                    <a:pt x="64" y="187"/>
                    <a:pt x="67" y="173"/>
                  </a:cubicBezTo>
                  <a:cubicBezTo>
                    <a:pt x="69" y="159"/>
                    <a:pt x="107" y="162"/>
                    <a:pt x="107" y="162"/>
                  </a:cubicBezTo>
                  <a:cubicBezTo>
                    <a:pt x="112" y="139"/>
                    <a:pt x="112" y="139"/>
                    <a:pt x="112" y="139"/>
                  </a:cubicBezTo>
                  <a:cubicBezTo>
                    <a:pt x="112" y="139"/>
                    <a:pt x="73" y="169"/>
                    <a:pt x="36" y="149"/>
                  </a:cubicBezTo>
                  <a:cubicBezTo>
                    <a:pt x="0" y="128"/>
                    <a:pt x="3" y="77"/>
                    <a:pt x="3" y="77"/>
                  </a:cubicBezTo>
                  <a:lnTo>
                    <a:pt x="45" y="0"/>
                  </a:lnTo>
                  <a:close/>
                </a:path>
              </a:pathLst>
            </a:custGeom>
            <a:solidFill>
              <a:srgbClr val="FEDECA"/>
            </a:solidFill>
          </p:spPr>
          <p:txBody>
            <a:bodyPr vert="horz" wrap="square" lIns="91440" tIns="45720" rIns="91440" bIns="45720" anchor="t">
              <a:prstTxWarp prst="textNoShape">
                <a:avLst/>
              </a:prstTxWarp>
              <a:normAutofit lnSpcReduction="10000"/>
            </a:bodyPr>
            <a:lstStyle/>
            <a:p>
              <a:pPr marL="0" algn="l"/>
              <a:endParaRPr/>
            </a:p>
          </p:txBody>
        </p:sp>
        <p:sp>
          <p:nvSpPr>
            <p:cNvPr id="68" name="Freeform 68"/>
            <p:cNvSpPr/>
            <p:nvPr/>
          </p:nvSpPr>
          <p:spPr>
            <a:xfrm>
              <a:off x="2310704" y="3999270"/>
              <a:ext cx="66205" cy="160564"/>
            </a:xfrm>
            <a:custGeom>
              <a:avLst/>
              <a:gdLst/>
              <a:ahLst/>
              <a:cxnLst/>
              <a:rect l="l" t="t" r="r" b="b"/>
              <a:pathLst>
                <a:path w="44" h="107">
                  <a:moveTo>
                    <a:pt x="12" y="107"/>
                  </a:moveTo>
                  <a:cubicBezTo>
                    <a:pt x="11" y="107"/>
                    <a:pt x="10" y="107"/>
                    <a:pt x="10" y="106"/>
                  </a:cubicBezTo>
                  <a:cubicBezTo>
                    <a:pt x="8" y="105"/>
                    <a:pt x="8" y="103"/>
                    <a:pt x="9" y="102"/>
                  </a:cubicBezTo>
                  <a:cubicBezTo>
                    <a:pt x="36" y="69"/>
                    <a:pt x="1" y="6"/>
                    <a:pt x="1" y="6"/>
                  </a:cubicBezTo>
                  <a:cubicBezTo>
                    <a:pt x="0" y="4"/>
                    <a:pt x="1" y="2"/>
                    <a:pt x="2" y="1"/>
                  </a:cubicBezTo>
                  <a:cubicBezTo>
                    <a:pt x="4" y="0"/>
                    <a:pt x="6" y="1"/>
                    <a:pt x="7" y="2"/>
                  </a:cubicBezTo>
                  <a:cubicBezTo>
                    <a:pt x="9" y="5"/>
                    <a:pt x="44" y="70"/>
                    <a:pt x="14" y="106"/>
                  </a:cubicBezTo>
                  <a:cubicBezTo>
                    <a:pt x="14" y="107"/>
                    <a:pt x="13" y="107"/>
                    <a:pt x="12" y="107"/>
                  </a:cubicBezTo>
                  <a:close/>
                </a:path>
              </a:pathLst>
            </a:custGeom>
            <a:solidFill>
              <a:srgbClr val="000000"/>
            </a:solidFill>
          </p:spPr>
          <p:txBody>
            <a:bodyPr vert="horz" wrap="square" lIns="91440" tIns="45720" rIns="91440" bIns="45720" anchor="t">
              <a:prstTxWarp prst="textNoShape">
                <a:avLst/>
              </a:prstTxWarp>
              <a:normAutofit fontScale="32500" lnSpcReduction="20000"/>
            </a:bodyPr>
            <a:lstStyle/>
            <a:p>
              <a:pPr marL="0" algn="l"/>
              <a:endParaRPr/>
            </a:p>
          </p:txBody>
        </p:sp>
        <p:sp>
          <p:nvSpPr>
            <p:cNvPr id="69" name="Freeform 69"/>
            <p:cNvSpPr/>
            <p:nvPr/>
          </p:nvSpPr>
          <p:spPr>
            <a:xfrm>
              <a:off x="2267329" y="4074606"/>
              <a:ext cx="37287" cy="94360"/>
            </a:xfrm>
            <a:custGeom>
              <a:avLst/>
              <a:gdLst/>
              <a:ahLst/>
              <a:cxnLst/>
              <a:rect l="l" t="t" r="r" b="b"/>
              <a:pathLst>
                <a:path w="25" h="63">
                  <a:moveTo>
                    <a:pt x="4" y="63"/>
                  </a:moveTo>
                  <a:cubicBezTo>
                    <a:pt x="3" y="63"/>
                    <a:pt x="3" y="62"/>
                    <a:pt x="2" y="62"/>
                  </a:cubicBezTo>
                  <a:cubicBezTo>
                    <a:pt x="0" y="61"/>
                    <a:pt x="0" y="59"/>
                    <a:pt x="1" y="57"/>
                  </a:cubicBezTo>
                  <a:cubicBezTo>
                    <a:pt x="18" y="37"/>
                    <a:pt x="5" y="6"/>
                    <a:pt x="5" y="5"/>
                  </a:cubicBezTo>
                  <a:cubicBezTo>
                    <a:pt x="5" y="3"/>
                    <a:pt x="5" y="1"/>
                    <a:pt x="7" y="1"/>
                  </a:cubicBezTo>
                  <a:cubicBezTo>
                    <a:pt x="9" y="0"/>
                    <a:pt x="11" y="1"/>
                    <a:pt x="12" y="3"/>
                  </a:cubicBezTo>
                  <a:cubicBezTo>
                    <a:pt x="12" y="4"/>
                    <a:pt x="25" y="38"/>
                    <a:pt x="7" y="61"/>
                  </a:cubicBezTo>
                  <a:cubicBezTo>
                    <a:pt x="6" y="62"/>
                    <a:pt x="5" y="63"/>
                    <a:pt x="4" y="63"/>
                  </a:cubicBezTo>
                  <a:close/>
                </a:path>
              </a:pathLst>
            </a:custGeom>
            <a:solidFill>
              <a:srgbClr val="000000"/>
            </a:solidFill>
          </p:spPr>
          <p:txBody>
            <a:bodyPr vert="horz" wrap="square" lIns="91440" tIns="45720" rIns="91440" bIns="45720" anchor="t">
              <a:prstTxWarp prst="textNoShape">
                <a:avLst/>
              </a:prstTxWarp>
              <a:normAutofit fontScale="25000" lnSpcReduction="20000"/>
            </a:bodyPr>
            <a:lstStyle/>
            <a:p>
              <a:pPr marL="0" algn="l"/>
              <a:endParaRPr/>
            </a:p>
          </p:txBody>
        </p:sp>
        <p:sp>
          <p:nvSpPr>
            <p:cNvPr id="70" name="Freeform 70"/>
            <p:cNvSpPr/>
            <p:nvPr/>
          </p:nvSpPr>
          <p:spPr>
            <a:xfrm>
              <a:off x="2201125" y="4098196"/>
              <a:ext cx="38809" cy="82185"/>
            </a:xfrm>
            <a:custGeom>
              <a:avLst/>
              <a:gdLst/>
              <a:ahLst/>
              <a:cxnLst/>
              <a:rect l="l" t="t" r="r" b="b"/>
              <a:pathLst>
                <a:path w="26" h="55">
                  <a:moveTo>
                    <a:pt x="4" y="55"/>
                  </a:moveTo>
                  <a:cubicBezTo>
                    <a:pt x="3" y="55"/>
                    <a:pt x="2" y="54"/>
                    <a:pt x="1" y="54"/>
                  </a:cubicBezTo>
                  <a:cubicBezTo>
                    <a:pt x="0" y="52"/>
                    <a:pt x="0" y="50"/>
                    <a:pt x="2" y="49"/>
                  </a:cubicBezTo>
                  <a:cubicBezTo>
                    <a:pt x="19" y="35"/>
                    <a:pt x="17" y="4"/>
                    <a:pt x="17" y="4"/>
                  </a:cubicBezTo>
                  <a:cubicBezTo>
                    <a:pt x="16" y="2"/>
                    <a:pt x="18" y="0"/>
                    <a:pt x="20" y="0"/>
                  </a:cubicBezTo>
                  <a:cubicBezTo>
                    <a:pt x="21" y="0"/>
                    <a:pt x="23" y="2"/>
                    <a:pt x="23" y="3"/>
                  </a:cubicBezTo>
                  <a:cubicBezTo>
                    <a:pt x="24" y="5"/>
                    <a:pt x="26" y="38"/>
                    <a:pt x="6" y="54"/>
                  </a:cubicBezTo>
                  <a:cubicBezTo>
                    <a:pt x="5" y="55"/>
                    <a:pt x="5" y="55"/>
                    <a:pt x="4" y="55"/>
                  </a:cubicBezTo>
                  <a:close/>
                </a:path>
              </a:pathLst>
            </a:custGeom>
            <a:solidFill>
              <a:srgbClr val="000000"/>
            </a:solidFill>
          </p:spPr>
          <p:txBody>
            <a:bodyPr vert="horz" wrap="square" lIns="91440" tIns="45720" rIns="91440" bIns="45720" anchor="t">
              <a:prstTxWarp prst="textNoShape">
                <a:avLst/>
              </a:prstTxWarp>
              <a:normAutofit fontScale="25000" lnSpcReduction="20000"/>
            </a:bodyPr>
            <a:lstStyle/>
            <a:p>
              <a:pPr marL="0" algn="l"/>
              <a:endParaRPr/>
            </a:p>
          </p:txBody>
        </p:sp>
        <p:sp>
          <p:nvSpPr>
            <p:cNvPr id="71" name="AutoShape 71"/>
            <p:cNvSpPr/>
            <p:nvPr/>
          </p:nvSpPr>
          <p:spPr>
            <a:xfrm>
              <a:off x="2468224" y="2943807"/>
              <a:ext cx="235139" cy="307431"/>
            </a:xfrm>
            <a:prstGeom prst="rect">
              <a:avLst/>
            </a:prstGeom>
            <a:solidFill>
              <a:schemeClr val="accent2"/>
            </a:solidFill>
          </p:spPr>
          <p:txBody>
            <a:bodyPr vert="horz" wrap="square" lIns="91440" tIns="45720" rIns="91440" bIns="45720" anchor="t">
              <a:prstTxWarp prst="textNoShape">
                <a:avLst/>
              </a:prstTxWarp>
              <a:normAutofit lnSpcReduction="10000"/>
            </a:bodyPr>
            <a:lstStyle/>
            <a:p>
              <a:pPr marL="0" algn="l"/>
              <a:endParaRPr/>
            </a:p>
          </p:txBody>
        </p:sp>
        <p:sp>
          <p:nvSpPr>
            <p:cNvPr id="72" name="AutoShape 72"/>
            <p:cNvSpPr/>
            <p:nvPr/>
          </p:nvSpPr>
          <p:spPr>
            <a:xfrm>
              <a:off x="2468224" y="2930871"/>
              <a:ext cx="235139" cy="26634"/>
            </a:xfrm>
            <a:prstGeom prst="ellipse">
              <a:avLst/>
            </a:prstGeom>
            <a:solidFill>
              <a:schemeClr val="accent3">
                <a:lumMod val="20000"/>
                <a:lumOff val="80000"/>
              </a:schemeClr>
            </a:solidFill>
          </p:spPr>
          <p:txBody>
            <a:bodyPr vert="horz" wrap="square" lIns="91440" tIns="45720" rIns="91440" bIns="45720" anchor="t">
              <a:prstTxWarp prst="textNoShape">
                <a:avLst/>
              </a:prstTxWarp>
              <a:normAutofit fontScale="25000" lnSpcReduction="20000"/>
            </a:bodyPr>
            <a:lstStyle/>
            <a:p>
              <a:pPr marL="0" algn="l"/>
              <a:endParaRPr/>
            </a:p>
          </p:txBody>
        </p:sp>
        <p:sp>
          <p:nvSpPr>
            <p:cNvPr id="73" name="Freeform 73"/>
            <p:cNvSpPr/>
            <p:nvPr/>
          </p:nvSpPr>
          <p:spPr>
            <a:xfrm>
              <a:off x="2379952" y="3000879"/>
              <a:ext cx="176545" cy="226768"/>
            </a:xfrm>
            <a:custGeom>
              <a:avLst/>
              <a:gdLst/>
              <a:ahLst/>
              <a:cxnLst/>
              <a:rect l="l" t="t" r="r" b="b"/>
              <a:pathLst>
                <a:path w="118" h="151">
                  <a:moveTo>
                    <a:pt x="0" y="75"/>
                  </a:moveTo>
                  <a:cubicBezTo>
                    <a:pt x="0" y="34"/>
                    <a:pt x="27" y="0"/>
                    <a:pt x="59" y="0"/>
                  </a:cubicBezTo>
                  <a:cubicBezTo>
                    <a:pt x="92" y="0"/>
                    <a:pt x="118" y="34"/>
                    <a:pt x="118" y="75"/>
                  </a:cubicBezTo>
                  <a:cubicBezTo>
                    <a:pt x="118" y="117"/>
                    <a:pt x="92" y="151"/>
                    <a:pt x="59" y="151"/>
                  </a:cubicBezTo>
                  <a:cubicBezTo>
                    <a:pt x="27" y="151"/>
                    <a:pt x="0" y="117"/>
                    <a:pt x="0" y="75"/>
                  </a:cubicBezTo>
                  <a:close/>
                  <a:moveTo>
                    <a:pt x="14" y="75"/>
                  </a:moveTo>
                  <a:cubicBezTo>
                    <a:pt x="14" y="110"/>
                    <a:pt x="34" y="137"/>
                    <a:pt x="59" y="137"/>
                  </a:cubicBezTo>
                  <a:cubicBezTo>
                    <a:pt x="84" y="137"/>
                    <a:pt x="104" y="110"/>
                    <a:pt x="104" y="75"/>
                  </a:cubicBezTo>
                  <a:cubicBezTo>
                    <a:pt x="104" y="41"/>
                    <a:pt x="84" y="13"/>
                    <a:pt x="59" y="13"/>
                  </a:cubicBezTo>
                  <a:cubicBezTo>
                    <a:pt x="34" y="13"/>
                    <a:pt x="14" y="41"/>
                    <a:pt x="14" y="75"/>
                  </a:cubicBezTo>
                  <a:close/>
                </a:path>
              </a:pathLst>
            </a:custGeom>
            <a:solidFill>
              <a:schemeClr val="accent2"/>
            </a:solidFill>
          </p:spPr>
          <p:txBody>
            <a:bodyPr vert="horz" wrap="square" lIns="91440" tIns="45720" rIns="91440" bIns="45720" anchor="t">
              <a:prstTxWarp prst="textNoShape">
                <a:avLst/>
              </a:prstTxWarp>
              <a:normAutofit fontScale="62500" lnSpcReduction="20000"/>
            </a:bodyPr>
            <a:lstStyle/>
            <a:p>
              <a:pPr marL="0" algn="l"/>
              <a:endParaRPr/>
            </a:p>
          </p:txBody>
        </p:sp>
        <p:sp>
          <p:nvSpPr>
            <p:cNvPr id="74" name="Freeform 74"/>
            <p:cNvSpPr/>
            <p:nvPr/>
          </p:nvSpPr>
          <p:spPr>
            <a:xfrm>
              <a:off x="2366255" y="3062518"/>
              <a:ext cx="143823" cy="313519"/>
            </a:xfrm>
            <a:custGeom>
              <a:avLst/>
              <a:gdLst/>
              <a:ahLst/>
              <a:cxnLst/>
              <a:rect l="l" t="t" r="r" b="b"/>
              <a:pathLst>
                <a:path w="96" h="209">
                  <a:moveTo>
                    <a:pt x="14" y="130"/>
                  </a:moveTo>
                  <a:cubicBezTo>
                    <a:pt x="14" y="130"/>
                    <a:pt x="0" y="41"/>
                    <a:pt x="7" y="24"/>
                  </a:cubicBezTo>
                  <a:cubicBezTo>
                    <a:pt x="16" y="0"/>
                    <a:pt x="68" y="0"/>
                    <a:pt x="68" y="0"/>
                  </a:cubicBezTo>
                  <a:cubicBezTo>
                    <a:pt x="68" y="47"/>
                    <a:pt x="68" y="47"/>
                    <a:pt x="68" y="47"/>
                  </a:cubicBezTo>
                  <a:cubicBezTo>
                    <a:pt x="68" y="60"/>
                    <a:pt x="68" y="60"/>
                    <a:pt x="68" y="60"/>
                  </a:cubicBezTo>
                  <a:cubicBezTo>
                    <a:pt x="68" y="60"/>
                    <a:pt x="96" y="95"/>
                    <a:pt x="84" y="152"/>
                  </a:cubicBezTo>
                  <a:cubicBezTo>
                    <a:pt x="71" y="209"/>
                    <a:pt x="14" y="130"/>
                    <a:pt x="14" y="130"/>
                  </a:cubicBezTo>
                  <a:close/>
                </a:path>
              </a:pathLst>
            </a:custGeom>
            <a:solidFill>
              <a:srgbClr val="FEDECA"/>
            </a:solidFill>
          </p:spPr>
          <p:txBody>
            <a:bodyPr vert="horz" wrap="square" lIns="91440" tIns="45720" rIns="91440" bIns="45720" anchor="t">
              <a:prstTxWarp prst="textNoShape">
                <a:avLst/>
              </a:prstTxWarp>
              <a:normAutofit lnSpcReduction="10000"/>
            </a:bodyPr>
            <a:lstStyle/>
            <a:p>
              <a:pPr marL="0" algn="l"/>
              <a:endParaRPr/>
            </a:p>
          </p:txBody>
        </p:sp>
        <p:sp>
          <p:nvSpPr>
            <p:cNvPr id="75" name="Freeform 75"/>
            <p:cNvSpPr/>
            <p:nvPr/>
          </p:nvSpPr>
          <p:spPr>
            <a:xfrm>
              <a:off x="2519209" y="2994791"/>
              <a:ext cx="269383" cy="270144"/>
            </a:xfrm>
            <a:custGeom>
              <a:avLst/>
              <a:gdLst/>
              <a:ahLst/>
              <a:cxnLst/>
              <a:rect l="l" t="t" r="r" b="b"/>
              <a:pathLst>
                <a:path w="180" h="180">
                  <a:moveTo>
                    <a:pt x="22" y="50"/>
                  </a:moveTo>
                  <a:cubicBezTo>
                    <a:pt x="27" y="44"/>
                    <a:pt x="34" y="39"/>
                    <a:pt x="42" y="35"/>
                  </a:cubicBezTo>
                  <a:cubicBezTo>
                    <a:pt x="67" y="23"/>
                    <a:pt x="144" y="0"/>
                    <a:pt x="162" y="24"/>
                  </a:cubicBezTo>
                  <a:cubicBezTo>
                    <a:pt x="180" y="47"/>
                    <a:pt x="137" y="60"/>
                    <a:pt x="137" y="60"/>
                  </a:cubicBezTo>
                  <a:cubicBezTo>
                    <a:pt x="137" y="60"/>
                    <a:pt x="174" y="56"/>
                    <a:pt x="168" y="82"/>
                  </a:cubicBezTo>
                  <a:cubicBezTo>
                    <a:pt x="163" y="103"/>
                    <a:pt x="140" y="107"/>
                    <a:pt x="140" y="107"/>
                  </a:cubicBezTo>
                  <a:cubicBezTo>
                    <a:pt x="140" y="107"/>
                    <a:pt x="178" y="106"/>
                    <a:pt x="160" y="135"/>
                  </a:cubicBezTo>
                  <a:cubicBezTo>
                    <a:pt x="142" y="165"/>
                    <a:pt x="60" y="180"/>
                    <a:pt x="32" y="175"/>
                  </a:cubicBezTo>
                  <a:cubicBezTo>
                    <a:pt x="4" y="170"/>
                    <a:pt x="30" y="136"/>
                    <a:pt x="30" y="136"/>
                  </a:cubicBezTo>
                  <a:cubicBezTo>
                    <a:pt x="30" y="136"/>
                    <a:pt x="0" y="126"/>
                    <a:pt x="2" y="109"/>
                  </a:cubicBezTo>
                  <a:cubicBezTo>
                    <a:pt x="5" y="92"/>
                    <a:pt x="30" y="88"/>
                    <a:pt x="30" y="88"/>
                  </a:cubicBezTo>
                  <a:cubicBezTo>
                    <a:pt x="30" y="88"/>
                    <a:pt x="4" y="74"/>
                    <a:pt x="22" y="50"/>
                  </a:cubicBezTo>
                  <a:close/>
                </a:path>
              </a:pathLst>
            </a:custGeom>
            <a:solidFill>
              <a:srgbClr val="FEDECA"/>
            </a:solidFill>
          </p:spPr>
          <p:txBody>
            <a:bodyPr vert="horz" wrap="square" lIns="91440" tIns="45720" rIns="91440" bIns="45720" anchor="t">
              <a:prstTxWarp prst="textNoShape">
                <a:avLst/>
              </a:prstTxWarp>
              <a:normAutofit fontScale="85000" lnSpcReduction="10000"/>
            </a:bodyPr>
            <a:lstStyle/>
            <a:p>
              <a:pPr marL="0" algn="l"/>
              <a:endParaRPr/>
            </a:p>
          </p:txBody>
        </p:sp>
        <p:sp>
          <p:nvSpPr>
            <p:cNvPr id="76" name="Freeform 76"/>
            <p:cNvSpPr/>
            <p:nvPr/>
          </p:nvSpPr>
          <p:spPr>
            <a:xfrm>
              <a:off x="2573238" y="3079259"/>
              <a:ext cx="156760" cy="52506"/>
            </a:xfrm>
            <a:custGeom>
              <a:avLst/>
              <a:gdLst/>
              <a:ahLst/>
              <a:cxnLst/>
              <a:rect l="l" t="t" r="r" b="b"/>
              <a:pathLst>
                <a:path w="105" h="35">
                  <a:moveTo>
                    <a:pt x="3" y="35"/>
                  </a:moveTo>
                  <a:cubicBezTo>
                    <a:pt x="2" y="35"/>
                    <a:pt x="0" y="34"/>
                    <a:pt x="0" y="32"/>
                  </a:cubicBezTo>
                  <a:cubicBezTo>
                    <a:pt x="0" y="31"/>
                    <a:pt x="1" y="29"/>
                    <a:pt x="2" y="28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2" y="0"/>
                    <a:pt x="104" y="1"/>
                    <a:pt x="105" y="3"/>
                  </a:cubicBezTo>
                  <a:cubicBezTo>
                    <a:pt x="105" y="5"/>
                    <a:pt x="104" y="7"/>
                    <a:pt x="102" y="7"/>
                  </a:cubicBezTo>
                  <a:cubicBezTo>
                    <a:pt x="4" y="35"/>
                    <a:pt x="4" y="35"/>
                    <a:pt x="4" y="35"/>
                  </a:cubicBezTo>
                  <a:cubicBezTo>
                    <a:pt x="4" y="35"/>
                    <a:pt x="4" y="35"/>
                    <a:pt x="3" y="35"/>
                  </a:cubicBezTo>
                  <a:close/>
                </a:path>
              </a:pathLst>
            </a:custGeom>
            <a:solidFill>
              <a:srgbClr val="000000"/>
            </a:solidFill>
          </p:spPr>
          <p:txBody>
            <a:bodyPr vert="horz" wrap="square" lIns="91440" tIns="45720" rIns="91440" bIns="45720" anchor="t">
              <a:prstTxWarp prst="textNoShape">
                <a:avLst/>
              </a:prstTxWarp>
              <a:normAutofit fontScale="25000" lnSpcReduction="20000"/>
            </a:bodyPr>
            <a:lstStyle/>
            <a:p>
              <a:pPr marL="0" algn="l"/>
              <a:endParaRPr/>
            </a:p>
          </p:txBody>
        </p:sp>
        <p:sp>
          <p:nvSpPr>
            <p:cNvPr id="77" name="Freeform 77"/>
            <p:cNvSpPr/>
            <p:nvPr/>
          </p:nvSpPr>
          <p:spPr>
            <a:xfrm>
              <a:off x="2574760" y="3149268"/>
              <a:ext cx="159803" cy="50985"/>
            </a:xfrm>
            <a:custGeom>
              <a:avLst/>
              <a:gdLst/>
              <a:ahLst/>
              <a:cxnLst/>
              <a:rect l="l" t="t" r="r" b="b"/>
              <a:pathLst>
                <a:path w="107" h="34">
                  <a:moveTo>
                    <a:pt x="4" y="34"/>
                  </a:moveTo>
                  <a:cubicBezTo>
                    <a:pt x="3" y="34"/>
                    <a:pt x="1" y="33"/>
                    <a:pt x="1" y="31"/>
                  </a:cubicBezTo>
                  <a:cubicBezTo>
                    <a:pt x="0" y="29"/>
                    <a:pt x="2" y="28"/>
                    <a:pt x="3" y="27"/>
                  </a:cubicBezTo>
                  <a:cubicBezTo>
                    <a:pt x="102" y="1"/>
                    <a:pt x="102" y="1"/>
                    <a:pt x="102" y="1"/>
                  </a:cubicBezTo>
                  <a:cubicBezTo>
                    <a:pt x="104" y="0"/>
                    <a:pt x="106" y="1"/>
                    <a:pt x="106" y="3"/>
                  </a:cubicBezTo>
                  <a:cubicBezTo>
                    <a:pt x="107" y="5"/>
                    <a:pt x="106" y="7"/>
                    <a:pt x="104" y="7"/>
                  </a:cubicBezTo>
                  <a:cubicBezTo>
                    <a:pt x="5" y="34"/>
                    <a:pt x="5" y="34"/>
                    <a:pt x="5" y="34"/>
                  </a:cubicBezTo>
                  <a:cubicBezTo>
                    <a:pt x="5" y="34"/>
                    <a:pt x="5" y="34"/>
                    <a:pt x="4" y="34"/>
                  </a:cubicBezTo>
                  <a:close/>
                </a:path>
              </a:pathLst>
            </a:custGeom>
            <a:solidFill>
              <a:srgbClr val="000000"/>
            </a:solidFill>
          </p:spPr>
          <p:txBody>
            <a:bodyPr vert="horz" wrap="square" lIns="91440" tIns="45720" rIns="91440" bIns="45720" anchor="t">
              <a:prstTxWarp prst="textNoShape">
                <a:avLst/>
              </a:prstTxWarp>
              <a:normAutofit fontScale="25000" lnSpcReduction="20000"/>
            </a:bodyPr>
            <a:lstStyle/>
            <a:p>
              <a:pPr marL="0" algn="l"/>
              <a:endParaRPr/>
            </a:p>
          </p:txBody>
        </p:sp>
        <p:sp>
          <p:nvSpPr>
            <p:cNvPr id="78" name="Freeform 78"/>
            <p:cNvSpPr/>
            <p:nvPr/>
          </p:nvSpPr>
          <p:spPr>
            <a:xfrm>
              <a:off x="2462137" y="3146224"/>
              <a:ext cx="60117" cy="148389"/>
            </a:xfrm>
            <a:custGeom>
              <a:avLst/>
              <a:gdLst/>
              <a:ahLst/>
              <a:cxnLst/>
              <a:rect l="l" t="t" r="r" b="b"/>
              <a:pathLst>
                <a:path w="40" h="99">
                  <a:moveTo>
                    <a:pt x="20" y="99"/>
                  </a:moveTo>
                  <a:cubicBezTo>
                    <a:pt x="19" y="99"/>
                    <a:pt x="19" y="99"/>
                    <a:pt x="18" y="99"/>
                  </a:cubicBezTo>
                  <a:cubicBezTo>
                    <a:pt x="17" y="99"/>
                    <a:pt x="16" y="97"/>
                    <a:pt x="16" y="95"/>
                  </a:cubicBezTo>
                  <a:cubicBezTo>
                    <a:pt x="32" y="52"/>
                    <a:pt x="2" y="7"/>
                    <a:pt x="1" y="6"/>
                  </a:cubicBezTo>
                  <a:cubicBezTo>
                    <a:pt x="0" y="4"/>
                    <a:pt x="1" y="2"/>
                    <a:pt x="2" y="1"/>
                  </a:cubicBezTo>
                  <a:cubicBezTo>
                    <a:pt x="4" y="0"/>
                    <a:pt x="6" y="1"/>
                    <a:pt x="7" y="2"/>
                  </a:cubicBezTo>
                  <a:cubicBezTo>
                    <a:pt x="8" y="4"/>
                    <a:pt x="40" y="51"/>
                    <a:pt x="23" y="97"/>
                  </a:cubicBezTo>
                  <a:cubicBezTo>
                    <a:pt x="22" y="99"/>
                    <a:pt x="21" y="99"/>
                    <a:pt x="20" y="99"/>
                  </a:cubicBezTo>
                  <a:close/>
                </a:path>
              </a:pathLst>
            </a:custGeom>
            <a:solidFill>
              <a:srgbClr val="000000"/>
            </a:solidFill>
          </p:spPr>
          <p:txBody>
            <a:bodyPr vert="horz" wrap="square" lIns="91440" tIns="45720" rIns="91440" bIns="45720" anchor="t">
              <a:prstTxWarp prst="textNoShape">
                <a:avLst/>
              </a:prstTxWarp>
              <a:normAutofit fontScale="25000" lnSpcReduction="20000"/>
            </a:bodyPr>
            <a:lstStyle/>
            <a:p>
              <a:pPr marL="0" algn="l"/>
              <a:endParaRPr/>
            </a:p>
          </p:txBody>
        </p:sp>
        <p:sp>
          <p:nvSpPr>
            <p:cNvPr id="79" name="Freeform 79"/>
            <p:cNvSpPr/>
            <p:nvPr/>
          </p:nvSpPr>
          <p:spPr>
            <a:xfrm>
              <a:off x="1744544" y="3212429"/>
              <a:ext cx="212310" cy="85229"/>
            </a:xfrm>
            <a:custGeom>
              <a:avLst/>
              <a:gdLst/>
              <a:ahLst/>
              <a:cxnLst/>
              <a:rect l="l" t="t" r="r" b="b"/>
              <a:pathLst>
                <a:path w="142" h="57">
                  <a:moveTo>
                    <a:pt x="120" y="57"/>
                  </a:moveTo>
                  <a:cubicBezTo>
                    <a:pt x="108" y="57"/>
                    <a:pt x="91" y="56"/>
                    <a:pt x="66" y="50"/>
                  </a:cubicBezTo>
                  <a:cubicBezTo>
                    <a:pt x="15" y="39"/>
                    <a:pt x="1" y="7"/>
                    <a:pt x="1" y="5"/>
                  </a:cubicBezTo>
                  <a:cubicBezTo>
                    <a:pt x="0" y="4"/>
                    <a:pt x="1" y="2"/>
                    <a:pt x="3" y="1"/>
                  </a:cubicBezTo>
                  <a:cubicBezTo>
                    <a:pt x="4" y="0"/>
                    <a:pt x="6" y="1"/>
                    <a:pt x="7" y="3"/>
                  </a:cubicBezTo>
                  <a:cubicBezTo>
                    <a:pt x="7" y="3"/>
                    <a:pt x="20" y="33"/>
                    <a:pt x="68" y="44"/>
                  </a:cubicBezTo>
                  <a:cubicBezTo>
                    <a:pt x="116" y="54"/>
                    <a:pt x="137" y="49"/>
                    <a:pt x="138" y="49"/>
                  </a:cubicBezTo>
                  <a:cubicBezTo>
                    <a:pt x="140" y="48"/>
                    <a:pt x="141" y="49"/>
                    <a:pt x="142" y="51"/>
                  </a:cubicBezTo>
                  <a:cubicBezTo>
                    <a:pt x="142" y="53"/>
                    <a:pt x="141" y="55"/>
                    <a:pt x="140" y="55"/>
                  </a:cubicBezTo>
                  <a:cubicBezTo>
                    <a:pt x="139" y="55"/>
                    <a:pt x="133" y="57"/>
                    <a:pt x="120" y="57"/>
                  </a:cubicBezTo>
                  <a:close/>
                </a:path>
              </a:pathLst>
            </a:custGeom>
            <a:solidFill>
              <a:srgbClr val="1C2F35"/>
            </a:solidFill>
          </p:spPr>
          <p:txBody>
            <a:bodyPr vert="horz" wrap="square" lIns="91440" tIns="45720" rIns="91440" bIns="45720" anchor="t">
              <a:prstTxWarp prst="textNoShape">
                <a:avLst/>
              </a:prstTxWarp>
              <a:normAutofit fontScale="25000" lnSpcReduction="20000"/>
            </a:bodyPr>
            <a:lstStyle/>
            <a:p>
              <a:pPr marL="0" algn="l"/>
              <a:endParaRPr/>
            </a:p>
          </p:txBody>
        </p:sp>
        <p:sp>
          <p:nvSpPr>
            <p:cNvPr id="80" name="Freeform 80"/>
            <p:cNvSpPr/>
            <p:nvPr/>
          </p:nvSpPr>
          <p:spPr>
            <a:xfrm>
              <a:off x="1901303" y="2936197"/>
              <a:ext cx="27395" cy="57073"/>
            </a:xfrm>
            <a:custGeom>
              <a:avLst/>
              <a:gdLst/>
              <a:ahLst/>
              <a:cxnLst/>
              <a:rect l="l" t="t" r="r" b="b"/>
              <a:pathLst>
                <a:path w="18" h="38">
                  <a:moveTo>
                    <a:pt x="3" y="38"/>
                  </a:moveTo>
                  <a:cubicBezTo>
                    <a:pt x="1" y="38"/>
                    <a:pt x="0" y="37"/>
                    <a:pt x="0" y="35"/>
                  </a:cubicBezTo>
                  <a:cubicBezTo>
                    <a:pt x="0" y="14"/>
                    <a:pt x="0" y="14"/>
                    <a:pt x="0" y="14"/>
                  </a:cubicBezTo>
                  <a:cubicBezTo>
                    <a:pt x="1" y="13"/>
                    <a:pt x="1" y="12"/>
                    <a:pt x="1" y="12"/>
                  </a:cubicBezTo>
                  <a:cubicBezTo>
                    <a:pt x="11" y="2"/>
                    <a:pt x="11" y="2"/>
                    <a:pt x="11" y="2"/>
                  </a:cubicBezTo>
                  <a:cubicBezTo>
                    <a:pt x="13" y="0"/>
                    <a:pt x="15" y="0"/>
                    <a:pt x="16" y="2"/>
                  </a:cubicBezTo>
                  <a:cubicBezTo>
                    <a:pt x="18" y="3"/>
                    <a:pt x="18" y="5"/>
                    <a:pt x="16" y="6"/>
                  </a:cubicBezTo>
                  <a:cubicBezTo>
                    <a:pt x="7" y="16"/>
                    <a:pt x="7" y="16"/>
                    <a:pt x="7" y="16"/>
                  </a:cubicBezTo>
                  <a:cubicBezTo>
                    <a:pt x="7" y="35"/>
                    <a:pt x="7" y="35"/>
                    <a:pt x="7" y="35"/>
                  </a:cubicBezTo>
                  <a:cubicBezTo>
                    <a:pt x="7" y="37"/>
                    <a:pt x="5" y="38"/>
                    <a:pt x="3" y="38"/>
                  </a:cubicBezTo>
                  <a:close/>
                </a:path>
              </a:pathLst>
            </a:custGeom>
            <a:solidFill>
              <a:srgbClr val="000000"/>
            </a:solidFill>
          </p:spPr>
          <p:txBody>
            <a:bodyPr vert="horz" wrap="square" lIns="91440" tIns="45720" rIns="91440" bIns="45720" anchor="t">
              <a:prstTxWarp prst="textNoShape">
                <a:avLst/>
              </a:prstTxWarp>
              <a:normAutofit fontScale="25000" lnSpcReduction="20000"/>
            </a:bodyPr>
            <a:lstStyle/>
            <a:p>
              <a:pPr marL="0" algn="l"/>
              <a:endParaRPr/>
            </a:p>
          </p:txBody>
        </p:sp>
        <p:sp>
          <p:nvSpPr>
            <p:cNvPr id="81" name="Freeform 81"/>
            <p:cNvSpPr/>
            <p:nvPr/>
          </p:nvSpPr>
          <p:spPr>
            <a:xfrm>
              <a:off x="1993380" y="2943807"/>
              <a:ext cx="23590" cy="57073"/>
            </a:xfrm>
            <a:custGeom>
              <a:avLst/>
              <a:gdLst/>
              <a:ahLst/>
              <a:cxnLst/>
              <a:rect l="l" t="t" r="r" b="b"/>
              <a:pathLst>
                <a:path w="16" h="38">
                  <a:moveTo>
                    <a:pt x="3" y="38"/>
                  </a:moveTo>
                  <a:cubicBezTo>
                    <a:pt x="1" y="38"/>
                    <a:pt x="0" y="36"/>
                    <a:pt x="0" y="35"/>
                  </a:cubicBezTo>
                  <a:cubicBezTo>
                    <a:pt x="0" y="14"/>
                    <a:pt x="0" y="14"/>
                    <a:pt x="0" y="14"/>
                  </a:cubicBezTo>
                  <a:cubicBezTo>
                    <a:pt x="0" y="13"/>
                    <a:pt x="0" y="12"/>
                    <a:pt x="1" y="12"/>
                  </a:cubicBezTo>
                  <a:cubicBezTo>
                    <a:pt x="10" y="1"/>
                    <a:pt x="10" y="1"/>
                    <a:pt x="10" y="1"/>
                  </a:cubicBezTo>
                  <a:cubicBezTo>
                    <a:pt x="11" y="0"/>
                    <a:pt x="13" y="0"/>
                    <a:pt x="14" y="1"/>
                  </a:cubicBezTo>
                  <a:cubicBezTo>
                    <a:pt x="16" y="2"/>
                    <a:pt x="16" y="4"/>
                    <a:pt x="15" y="6"/>
                  </a:cubicBezTo>
                  <a:cubicBezTo>
                    <a:pt x="7" y="15"/>
                    <a:pt x="7" y="15"/>
                    <a:pt x="7" y="15"/>
                  </a:cubicBezTo>
                  <a:cubicBezTo>
                    <a:pt x="7" y="35"/>
                    <a:pt x="7" y="35"/>
                    <a:pt x="7" y="35"/>
                  </a:cubicBezTo>
                  <a:cubicBezTo>
                    <a:pt x="7" y="36"/>
                    <a:pt x="5" y="38"/>
                    <a:pt x="3" y="38"/>
                  </a:cubicBezTo>
                  <a:close/>
                </a:path>
              </a:pathLst>
            </a:custGeom>
            <a:solidFill>
              <a:srgbClr val="000000"/>
            </a:solidFill>
          </p:spPr>
          <p:txBody>
            <a:bodyPr vert="horz" wrap="square" lIns="91440" tIns="45720" rIns="91440" bIns="45720" anchor="t">
              <a:prstTxWarp prst="textNoShape">
                <a:avLst/>
              </a:prstTxWarp>
              <a:normAutofit fontScale="25000" lnSpcReduction="20000"/>
            </a:bodyPr>
            <a:lstStyle/>
            <a:p>
              <a:pPr marL="0" algn="l"/>
              <a:endParaRPr/>
            </a:p>
          </p:txBody>
        </p:sp>
        <p:sp>
          <p:nvSpPr>
            <p:cNvPr id="82" name="Freeform 82"/>
            <p:cNvSpPr/>
            <p:nvPr/>
          </p:nvSpPr>
          <p:spPr>
            <a:xfrm>
              <a:off x="1685949" y="2756609"/>
              <a:ext cx="356894" cy="241227"/>
            </a:xfrm>
            <a:custGeom>
              <a:avLst/>
              <a:gdLst/>
              <a:ahLst/>
              <a:cxnLst/>
              <a:rect l="l" t="t" r="r" b="b"/>
              <a:pathLst>
                <a:path w="238" h="161">
                  <a:moveTo>
                    <a:pt x="73" y="161"/>
                  </a:moveTo>
                  <a:cubicBezTo>
                    <a:pt x="73" y="161"/>
                    <a:pt x="108" y="148"/>
                    <a:pt x="124" y="124"/>
                  </a:cubicBezTo>
                  <a:cubicBezTo>
                    <a:pt x="140" y="100"/>
                    <a:pt x="139" y="76"/>
                    <a:pt x="139" y="76"/>
                  </a:cubicBezTo>
                  <a:cubicBezTo>
                    <a:pt x="139" y="76"/>
                    <a:pt x="158" y="93"/>
                    <a:pt x="188" y="92"/>
                  </a:cubicBezTo>
                  <a:cubicBezTo>
                    <a:pt x="217" y="92"/>
                    <a:pt x="238" y="65"/>
                    <a:pt x="235" y="41"/>
                  </a:cubicBezTo>
                  <a:cubicBezTo>
                    <a:pt x="234" y="29"/>
                    <a:pt x="213" y="31"/>
                    <a:pt x="213" y="31"/>
                  </a:cubicBezTo>
                  <a:cubicBezTo>
                    <a:pt x="213" y="31"/>
                    <a:pt x="195" y="0"/>
                    <a:pt x="157" y="0"/>
                  </a:cubicBezTo>
                  <a:cubicBezTo>
                    <a:pt x="120" y="0"/>
                    <a:pt x="108" y="21"/>
                    <a:pt x="108" y="21"/>
                  </a:cubicBezTo>
                  <a:cubicBezTo>
                    <a:pt x="108" y="21"/>
                    <a:pt x="78" y="16"/>
                    <a:pt x="54" y="30"/>
                  </a:cubicBezTo>
                  <a:cubicBezTo>
                    <a:pt x="29" y="43"/>
                    <a:pt x="25" y="76"/>
                    <a:pt x="25" y="76"/>
                  </a:cubicBezTo>
                  <a:cubicBezTo>
                    <a:pt x="25" y="76"/>
                    <a:pt x="6" y="83"/>
                    <a:pt x="3" y="101"/>
                  </a:cubicBezTo>
                  <a:cubicBezTo>
                    <a:pt x="0" y="118"/>
                    <a:pt x="13" y="154"/>
                    <a:pt x="13" y="154"/>
                  </a:cubicBezTo>
                  <a:cubicBezTo>
                    <a:pt x="13" y="154"/>
                    <a:pt x="44" y="120"/>
                    <a:pt x="73" y="161"/>
                  </a:cubicBezTo>
                  <a:close/>
                </a:path>
              </a:pathLst>
            </a:custGeom>
            <a:solidFill>
              <a:srgbClr val="361B00"/>
            </a:solidFill>
          </p:spPr>
          <p:txBody>
            <a:bodyPr vert="horz" wrap="square" lIns="91440" tIns="45720" rIns="91440" bIns="45720" anchor="t">
              <a:prstTxWarp prst="textNoShape">
                <a:avLst/>
              </a:prstTxWarp>
              <a:normAutofit fontScale="77500" lnSpcReduction="20000"/>
            </a:bodyPr>
            <a:lstStyle/>
            <a:p>
              <a:pPr marL="0" algn="l"/>
              <a:endParaRPr/>
            </a:p>
          </p:txBody>
        </p:sp>
        <p:sp>
          <p:nvSpPr>
            <p:cNvPr id="83" name="Freeform 83"/>
            <p:cNvSpPr/>
            <p:nvPr/>
          </p:nvSpPr>
          <p:spPr>
            <a:xfrm>
              <a:off x="2089263" y="3407237"/>
              <a:ext cx="74575" cy="488542"/>
            </a:xfrm>
            <a:custGeom>
              <a:avLst/>
              <a:gdLst/>
              <a:ahLst/>
              <a:cxnLst/>
              <a:rect l="l" t="t" r="r" b="b"/>
              <a:pathLst>
                <a:path w="50" h="326">
                  <a:moveTo>
                    <a:pt x="23" y="326"/>
                  </a:moveTo>
                  <a:cubicBezTo>
                    <a:pt x="21" y="326"/>
                    <a:pt x="20" y="325"/>
                    <a:pt x="20" y="323"/>
                  </a:cubicBezTo>
                  <a:cubicBezTo>
                    <a:pt x="20" y="229"/>
                    <a:pt x="20" y="229"/>
                    <a:pt x="20" y="229"/>
                  </a:cubicBezTo>
                  <a:cubicBezTo>
                    <a:pt x="20" y="229"/>
                    <a:pt x="20" y="229"/>
                    <a:pt x="20" y="228"/>
                  </a:cubicBezTo>
                  <a:cubicBezTo>
                    <a:pt x="20" y="228"/>
                    <a:pt x="33" y="188"/>
                    <a:pt x="38" y="130"/>
                  </a:cubicBezTo>
                  <a:cubicBezTo>
                    <a:pt x="43" y="73"/>
                    <a:pt x="2" y="6"/>
                    <a:pt x="1" y="5"/>
                  </a:cubicBezTo>
                  <a:cubicBezTo>
                    <a:pt x="0" y="4"/>
                    <a:pt x="1" y="2"/>
                    <a:pt x="2" y="1"/>
                  </a:cubicBezTo>
                  <a:cubicBezTo>
                    <a:pt x="4" y="0"/>
                    <a:pt x="6" y="0"/>
                    <a:pt x="7" y="2"/>
                  </a:cubicBezTo>
                  <a:cubicBezTo>
                    <a:pt x="9" y="5"/>
                    <a:pt x="50" y="72"/>
                    <a:pt x="45" y="131"/>
                  </a:cubicBezTo>
                  <a:cubicBezTo>
                    <a:pt x="41" y="186"/>
                    <a:pt x="28" y="225"/>
                    <a:pt x="27" y="230"/>
                  </a:cubicBezTo>
                  <a:cubicBezTo>
                    <a:pt x="27" y="323"/>
                    <a:pt x="27" y="323"/>
                    <a:pt x="27" y="323"/>
                  </a:cubicBezTo>
                  <a:cubicBezTo>
                    <a:pt x="27" y="325"/>
                    <a:pt x="25" y="326"/>
                    <a:pt x="23" y="326"/>
                  </a:cubicBezTo>
                  <a:close/>
                </a:path>
              </a:pathLst>
            </a:custGeom>
            <a:solidFill>
              <a:srgbClr val="1C2F35"/>
            </a:solidFill>
          </p:spPr>
          <p:txBody>
            <a:bodyPr vert="horz" wrap="square" lIns="91440" tIns="45720" rIns="91440" bIns="45720" anchor="t">
              <a:prstTxWarp prst="textNoShape">
                <a:avLst/>
              </a:prstTxWarp>
              <a:normAutofit/>
            </a:bodyPr>
            <a:lstStyle/>
            <a:p>
              <a:pPr marL="0" algn="l"/>
              <a:endParaRPr/>
            </a:p>
          </p:txBody>
        </p:sp>
        <p:sp>
          <p:nvSpPr>
            <p:cNvPr id="84" name="Freeform 84"/>
            <p:cNvSpPr/>
            <p:nvPr/>
          </p:nvSpPr>
          <p:spPr>
            <a:xfrm>
              <a:off x="1739978" y="3657595"/>
              <a:ext cx="52506" cy="134691"/>
            </a:xfrm>
            <a:custGeom>
              <a:avLst/>
              <a:gdLst/>
              <a:ahLst/>
              <a:cxnLst/>
              <a:rect l="l" t="t" r="r" b="b"/>
              <a:pathLst>
                <a:path w="35" h="90">
                  <a:moveTo>
                    <a:pt x="8" y="90"/>
                  </a:moveTo>
                  <a:cubicBezTo>
                    <a:pt x="6" y="90"/>
                    <a:pt x="4" y="88"/>
                    <a:pt x="4" y="87"/>
                  </a:cubicBezTo>
                  <a:cubicBezTo>
                    <a:pt x="2" y="57"/>
                    <a:pt x="0" y="7"/>
                    <a:pt x="11" y="2"/>
                  </a:cubicBezTo>
                  <a:cubicBezTo>
                    <a:pt x="12" y="1"/>
                    <a:pt x="15" y="0"/>
                    <a:pt x="19" y="3"/>
                  </a:cubicBezTo>
                  <a:cubicBezTo>
                    <a:pt x="35" y="19"/>
                    <a:pt x="14" y="81"/>
                    <a:pt x="11" y="88"/>
                  </a:cubicBezTo>
                  <a:cubicBezTo>
                    <a:pt x="11" y="89"/>
                    <a:pt x="9" y="90"/>
                    <a:pt x="8" y="90"/>
                  </a:cubicBezTo>
                  <a:close/>
                  <a:moveTo>
                    <a:pt x="13" y="8"/>
                  </a:moveTo>
                  <a:cubicBezTo>
                    <a:pt x="10" y="11"/>
                    <a:pt x="9" y="38"/>
                    <a:pt x="10" y="67"/>
                  </a:cubicBezTo>
                  <a:cubicBezTo>
                    <a:pt x="17" y="44"/>
                    <a:pt x="22" y="16"/>
                    <a:pt x="14" y="9"/>
                  </a:cubicBezTo>
                  <a:cubicBezTo>
                    <a:pt x="14" y="8"/>
                    <a:pt x="13" y="8"/>
                    <a:pt x="13" y="8"/>
                  </a:cubicBezTo>
                  <a:close/>
                </a:path>
              </a:pathLst>
            </a:custGeom>
            <a:solidFill>
              <a:srgbClr val="1C2F35"/>
            </a:solidFill>
          </p:spPr>
          <p:txBody>
            <a:bodyPr vert="horz" wrap="square" lIns="91440" tIns="45720" rIns="91440" bIns="45720" anchor="t">
              <a:prstTxWarp prst="textNoShape">
                <a:avLst/>
              </a:prstTxWarp>
              <a:normAutofit fontScale="25000" lnSpcReduction="20000"/>
            </a:bodyPr>
            <a:lstStyle/>
            <a:p>
              <a:pPr marL="0" algn="l"/>
              <a:endParaRPr/>
            </a:p>
          </p:txBody>
        </p:sp>
        <p:sp>
          <p:nvSpPr>
            <p:cNvPr id="85" name="Freeform 85"/>
            <p:cNvSpPr/>
            <p:nvPr/>
          </p:nvSpPr>
          <p:spPr>
            <a:xfrm>
              <a:off x="1780309" y="4038080"/>
              <a:ext cx="888811" cy="1899377"/>
            </a:xfrm>
            <a:custGeom>
              <a:avLst/>
              <a:gdLst/>
              <a:ahLst/>
              <a:cxnLst/>
              <a:rect l="l" t="t" r="r" b="b"/>
              <a:pathLst>
                <a:path w="593" h="1267">
                  <a:moveTo>
                    <a:pt x="24" y="1262"/>
                  </a:moveTo>
                  <a:cubicBezTo>
                    <a:pt x="17" y="1259"/>
                    <a:pt x="17" y="1259"/>
                    <a:pt x="17" y="1259"/>
                  </a:cubicBezTo>
                  <a:cubicBezTo>
                    <a:pt x="5" y="1254"/>
                    <a:pt x="0" y="1240"/>
                    <a:pt x="5" y="1229"/>
                  </a:cubicBezTo>
                  <a:cubicBezTo>
                    <a:pt x="544" y="0"/>
                    <a:pt x="544" y="0"/>
                    <a:pt x="544" y="0"/>
                  </a:cubicBezTo>
                  <a:cubicBezTo>
                    <a:pt x="593" y="22"/>
                    <a:pt x="593" y="22"/>
                    <a:pt x="593" y="22"/>
                  </a:cubicBezTo>
                  <a:cubicBezTo>
                    <a:pt x="54" y="1250"/>
                    <a:pt x="54" y="1250"/>
                    <a:pt x="54" y="1250"/>
                  </a:cubicBezTo>
                  <a:cubicBezTo>
                    <a:pt x="49" y="1262"/>
                    <a:pt x="35" y="1267"/>
                    <a:pt x="24" y="1262"/>
                  </a:cubicBezTo>
                  <a:close/>
                </a:path>
              </a:pathLst>
            </a:custGeom>
            <a:solidFill>
              <a:srgbClr val="4C222E"/>
            </a:solidFill>
          </p:spPr>
          <p:txBody>
            <a:bodyPr vert="horz" wrap="square" lIns="91440" tIns="45720" rIns="91440" bIns="45720" anchor="t">
              <a:prstTxWarp prst="textNoShape">
                <a:avLst/>
              </a:prstTxWarp>
              <a:normAutofit/>
            </a:bodyPr>
            <a:lstStyle/>
            <a:p>
              <a:pPr marL="0" algn="l"/>
              <a:endParaRPr/>
            </a:p>
          </p:txBody>
        </p:sp>
        <p:sp>
          <p:nvSpPr>
            <p:cNvPr id="86" name="Freeform 86"/>
            <p:cNvSpPr/>
            <p:nvPr/>
          </p:nvSpPr>
          <p:spPr>
            <a:xfrm>
              <a:off x="3796875" y="4038080"/>
              <a:ext cx="890333" cy="1899377"/>
            </a:xfrm>
            <a:custGeom>
              <a:avLst/>
              <a:gdLst/>
              <a:ahLst/>
              <a:cxnLst/>
              <a:rect l="l" t="t" r="r" b="b"/>
              <a:pathLst>
                <a:path w="594" h="1267">
                  <a:moveTo>
                    <a:pt x="570" y="1262"/>
                  </a:moveTo>
                  <a:cubicBezTo>
                    <a:pt x="577" y="1259"/>
                    <a:pt x="577" y="1259"/>
                    <a:pt x="577" y="1259"/>
                  </a:cubicBezTo>
                  <a:cubicBezTo>
                    <a:pt x="588" y="1254"/>
                    <a:pt x="594" y="1240"/>
                    <a:pt x="588" y="1229"/>
                  </a:cubicBezTo>
                  <a:cubicBezTo>
                    <a:pt x="50" y="0"/>
                    <a:pt x="50" y="0"/>
                    <a:pt x="50" y="0"/>
                  </a:cubicBezTo>
                  <a:cubicBezTo>
                    <a:pt x="0" y="22"/>
                    <a:pt x="0" y="22"/>
                    <a:pt x="0" y="22"/>
                  </a:cubicBezTo>
                  <a:cubicBezTo>
                    <a:pt x="539" y="1250"/>
                    <a:pt x="539" y="1250"/>
                    <a:pt x="539" y="1250"/>
                  </a:cubicBezTo>
                  <a:cubicBezTo>
                    <a:pt x="545" y="1262"/>
                    <a:pt x="558" y="1267"/>
                    <a:pt x="570" y="1262"/>
                  </a:cubicBezTo>
                  <a:close/>
                </a:path>
              </a:pathLst>
            </a:custGeom>
            <a:solidFill>
              <a:srgbClr val="4C222E"/>
            </a:solidFill>
          </p:spPr>
          <p:txBody>
            <a:bodyPr vert="horz" wrap="square" lIns="91440" tIns="45720" rIns="91440" bIns="45720" anchor="t">
              <a:prstTxWarp prst="textNoShape">
                <a:avLst/>
              </a:prstTxWarp>
              <a:normAutofit/>
            </a:bodyPr>
            <a:lstStyle/>
            <a:p>
              <a:pPr marL="0" algn="l"/>
              <a:endParaRPr/>
            </a:p>
          </p:txBody>
        </p:sp>
      </p:grpSp>
    </p:spTree>
  </p:cSld>
  <p:clrMapOvr>
    <a:masterClrMapping/>
  </p:clrMapOvr>
  <p:transition spd="slow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3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3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7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1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2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7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6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" dur="2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in" filter="dissolve">
                                      <p:cBhvr>
                                        <p:cTn id="31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CF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1" y="-4903"/>
            <a:ext cx="2384425" cy="1736073"/>
          </a:xfrm>
          <a:custGeom>
            <a:avLst/>
            <a:gdLst/>
            <a:ahLst/>
            <a:cxnLst/>
            <a:rect l="l" t="t" r="r" b="b"/>
            <a:pathLst>
              <a:path w="2384425" h="1736073">
                <a:moveTo>
                  <a:pt x="0" y="0"/>
                </a:moveTo>
                <a:lnTo>
                  <a:pt x="2383817" y="0"/>
                </a:lnTo>
                <a:lnTo>
                  <a:pt x="2384425" y="12048"/>
                </a:lnTo>
                <a:cubicBezTo>
                  <a:pt x="2384425" y="964201"/>
                  <a:pt x="1612553" y="1736073"/>
                  <a:pt x="660400" y="1736073"/>
                </a:cubicBezTo>
                <a:cubicBezTo>
                  <a:pt x="481871" y="1736073"/>
                  <a:pt x="309681" y="1708937"/>
                  <a:pt x="147728" y="1658564"/>
                </a:cubicBezTo>
                <a:lnTo>
                  <a:pt x="0" y="1604495"/>
                </a:lnTo>
                <a:close/>
              </a:path>
            </a:pathLst>
          </a:custGeom>
          <a:solidFill>
            <a:schemeClr val="accent1">
              <a:lumMod val="40000"/>
              <a:lumOff val="60000"/>
            </a:schemeClr>
          </a:solidFill>
          <a:ln cap="flat" cmpd="sng">
            <a:prstDash val="solid"/>
          </a:ln>
        </p:spPr>
        <p:txBody>
          <a:bodyPr vert="horz" wrap="square" lIns="91440" tIns="45720" rIns="91440" bIns="45720" anchor="ctr">
            <a:noAutofit/>
          </a:bodyPr>
          <a:lstStyle/>
          <a:p>
            <a:pPr marL="0" algn="ctr"/>
            <a:endParaRPr/>
          </a:p>
        </p:txBody>
      </p:sp>
      <p:sp>
        <p:nvSpPr>
          <p:cNvPr id="3" name="AutoShape 3"/>
          <p:cNvSpPr>
            <a:spLocks noGrp="1"/>
          </p:cNvSpPr>
          <p:nvPr>
            <p:ph type="body" sz="quarter" idx="13"/>
          </p:nvPr>
        </p:nvSpPr>
        <p:spPr>
          <a:xfrm>
            <a:off x="660400" y="1777424"/>
            <a:ext cx="4914900" cy="1643062"/>
          </a:xfrm>
        </p:spPr>
        <p:txBody>
          <a:bodyPr vert="horz" lIns="91440" tIns="45720" rIns="91440" bIns="45720" anchor="b">
            <a:normAutofit lnSpcReduction="10000"/>
          </a:bodyPr>
          <a:lstStyle/>
          <a:p>
            <a:pPr marL="0" indent="0" algn="l">
              <a:lnSpc>
                <a:spcPct val="90000"/>
              </a:lnSpc>
              <a:spcBef>
                <a:spcPts val="1000"/>
              </a:spcBef>
            </a:pPr>
            <a:r>
              <a:rPr lang="zh-CN" altLang="en-US" sz="6000" b="1" i="0" u="none" baseline="0">
                <a:solidFill>
                  <a:srgbClr val="2F2F2F"/>
                </a:solidFill>
                <a:latin typeface="微软雅黑"/>
                <a:ea typeface="微软雅黑"/>
              </a:rPr>
              <a:t>Thank you fo</a:t>
            </a:r>
            <a:r>
              <a:rPr lang="en-GB" altLang="zh-CN" sz="6000" b="1" i="0" u="none" baseline="0">
                <a:solidFill>
                  <a:srgbClr val="2F2F2F"/>
                </a:solidFill>
                <a:latin typeface="微软雅黑"/>
                <a:ea typeface="微软雅黑"/>
              </a:rPr>
              <a:t>r</a:t>
            </a:r>
            <a:endParaRPr lang="zh-CN" altLang="en-US" sz="6000" b="1" i="0" u="none" baseline="0">
              <a:solidFill>
                <a:srgbClr val="2F2F2F"/>
              </a:solidFill>
              <a:latin typeface="微软雅黑"/>
              <a:ea typeface="微软雅黑"/>
            </a:endParaRPr>
          </a:p>
        </p:txBody>
      </p:sp>
      <p:sp>
        <p:nvSpPr>
          <p:cNvPr id="4" name="TextBox 4"/>
          <p:cNvSpPr txBox="1"/>
          <p:nvPr/>
        </p:nvSpPr>
        <p:spPr>
          <a:xfrm>
            <a:off x="660400" y="3847665"/>
            <a:ext cx="2768600" cy="535853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marL="0" indent="0" algn="l">
              <a:lnSpc>
                <a:spcPct val="90000"/>
              </a:lnSpc>
              <a:spcBef>
                <a:spcPts val="1000"/>
              </a:spcBef>
              <a:defRPr/>
            </a:pPr>
            <a:r>
              <a:rPr lang="en-GB" altLang="zh-CN" sz="1800" b="0" i="0" u="none" baseline="0">
                <a:solidFill>
                  <a:srgbClr val="2F2F2F"/>
                </a:solidFill>
                <a:latin typeface="微软雅黑"/>
                <a:ea typeface="微软雅黑"/>
              </a:rPr>
              <a:t>Dr. Muh. Fauzi, M.Pd.</a:t>
            </a:r>
            <a:endParaRPr lang="en-US" sz="1100"/>
          </a:p>
        </p:txBody>
      </p:sp>
    </p:spTree>
  </p:cSld>
  <p:clrMapOvr>
    <a:masterClrMapping/>
  </p:clrMapOvr>
  <p:transition spd="slow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 calcmode="lin" valueType="num">
                                      <p:cBhvr>
                                        <p:cTn id="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CF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/>
          <p:cNvSpPr>
            <a:spLocks noGrp="1"/>
          </p:cNvSpPr>
          <p:nvPr>
            <p:ph type="title"/>
          </p:nvPr>
        </p:nvSpPr>
        <p:spPr>
          <a:xfrm>
            <a:off x="660400" y="0"/>
            <a:ext cx="10858500" cy="1028700"/>
          </a:xfrm>
        </p:spPr>
        <p:txBody>
          <a:bodyPr vert="horz" lIns="91440" tIns="45720" rIns="91440" bIns="45720" anchor="b">
            <a:normAutofit/>
          </a:bodyPr>
          <a:lstStyle/>
          <a:p>
            <a:pPr algn="l">
              <a:lnSpc>
                <a:spcPct val="90000"/>
              </a:lnSpc>
              <a:spcBef>
                <a:spcPct val="0"/>
              </a:spcBef>
            </a:pPr>
            <a:r>
              <a:rPr lang="zh-CN" altLang="en-US" sz="2800" b="1" i="0" u="none" baseline="0">
                <a:solidFill>
                  <a:srgbClr val="2F2F2F"/>
                </a:solidFill>
                <a:latin typeface="微软雅黑"/>
                <a:ea typeface="微软雅黑"/>
              </a:rPr>
              <a:t>Pentingnya Kolaborasi Digital</a:t>
            </a:r>
          </a:p>
        </p:txBody>
      </p:sp>
      <p:grpSp>
        <p:nvGrpSpPr>
          <p:cNvPr id="3" name="Group 3"/>
          <p:cNvGrpSpPr/>
          <p:nvPr/>
        </p:nvGrpSpPr>
        <p:grpSpPr>
          <a:xfrm>
            <a:off x="1975792" y="1973113"/>
            <a:ext cx="540000" cy="540000"/>
            <a:chOff x="5704822" y="2514019"/>
            <a:chExt cx="540000" cy="540000"/>
          </a:xfrm>
        </p:grpSpPr>
        <p:sp>
          <p:nvSpPr>
            <p:cNvPr id="4" name="TextBox 4"/>
            <p:cNvSpPr txBox="1"/>
            <p:nvPr/>
          </p:nvSpPr>
          <p:spPr>
            <a:xfrm>
              <a:off x="5704822" y="2514019"/>
              <a:ext cx="540000" cy="540000"/>
            </a:xfrm>
            <a:prstGeom prst="roundRect">
              <a:avLst>
                <a:gd name="adj" fmla="val 50000"/>
              </a:avLst>
            </a:prstGeom>
            <a:solidFill>
              <a:schemeClr val="accent1"/>
            </a:solidFill>
            <a:ln cap="flat">
              <a:prstDash val="solid"/>
            </a:ln>
          </p:spPr>
          <p:txBody>
            <a:bodyPr vert="horz" lIns="91440" tIns="45720" rIns="91440" bIns="45720" rtlCol="0" anchor="ctr">
              <a:normAutofit/>
            </a:bodyPr>
            <a:lstStyle/>
            <a:p>
              <a:pPr marL="0" algn="l">
                <a:defRPr/>
              </a:pPr>
              <a:endParaRPr lang="en-US" sz="1100"/>
            </a:p>
          </p:txBody>
        </p:sp>
        <p:sp>
          <p:nvSpPr>
            <p:cNvPr id="5" name="Freeform 5"/>
            <p:cNvSpPr/>
            <p:nvPr/>
          </p:nvSpPr>
          <p:spPr>
            <a:xfrm>
              <a:off x="5824502" y="2671280"/>
              <a:ext cx="300640" cy="225478"/>
            </a:xfrm>
            <a:custGeom>
              <a:avLst/>
              <a:gdLst/>
              <a:ahLst/>
              <a:cxnLst/>
              <a:rect l="l" t="t" r="r" b="b"/>
              <a:pathLst>
                <a:path w="533400" h="400050">
                  <a:moveTo>
                    <a:pt x="505433" y="621"/>
                  </a:moveTo>
                  <a:cubicBezTo>
                    <a:pt x="521245" y="621"/>
                    <a:pt x="534008" y="13385"/>
                    <a:pt x="534008" y="29196"/>
                  </a:cubicBezTo>
                  <a:lnTo>
                    <a:pt x="534008" y="372096"/>
                  </a:lnTo>
                  <a:cubicBezTo>
                    <a:pt x="534008" y="387907"/>
                    <a:pt x="521245" y="400671"/>
                    <a:pt x="505433" y="400671"/>
                  </a:cubicBezTo>
                  <a:lnTo>
                    <a:pt x="29183" y="400671"/>
                  </a:lnTo>
                  <a:cubicBezTo>
                    <a:pt x="13371" y="400671"/>
                    <a:pt x="608" y="387907"/>
                    <a:pt x="608" y="372096"/>
                  </a:cubicBezTo>
                  <a:lnTo>
                    <a:pt x="608" y="29196"/>
                  </a:lnTo>
                  <a:cubicBezTo>
                    <a:pt x="608" y="13385"/>
                    <a:pt x="13371" y="621"/>
                    <a:pt x="29183" y="621"/>
                  </a:cubicBezTo>
                  <a:lnTo>
                    <a:pt x="505433" y="621"/>
                  </a:lnTo>
                  <a:close/>
                  <a:moveTo>
                    <a:pt x="391419" y="198646"/>
                  </a:moveTo>
                  <a:cubicBezTo>
                    <a:pt x="378846" y="189121"/>
                    <a:pt x="360939" y="191597"/>
                    <a:pt x="351414" y="204170"/>
                  </a:cubicBezTo>
                  <a:lnTo>
                    <a:pt x="351414" y="204170"/>
                  </a:lnTo>
                  <a:lnTo>
                    <a:pt x="267118" y="315613"/>
                  </a:lnTo>
                  <a:cubicBezTo>
                    <a:pt x="266355" y="316660"/>
                    <a:pt x="265498" y="317518"/>
                    <a:pt x="264641" y="318470"/>
                  </a:cubicBezTo>
                  <a:cubicBezTo>
                    <a:pt x="253592" y="329710"/>
                    <a:pt x="235495" y="329805"/>
                    <a:pt x="224255" y="318756"/>
                  </a:cubicBezTo>
                  <a:lnTo>
                    <a:pt x="224255" y="318756"/>
                  </a:lnTo>
                  <a:lnTo>
                    <a:pt x="162152" y="257415"/>
                  </a:lnTo>
                  <a:cubicBezTo>
                    <a:pt x="161485" y="256844"/>
                    <a:pt x="160914" y="256177"/>
                    <a:pt x="160247" y="255701"/>
                  </a:cubicBezTo>
                  <a:cubicBezTo>
                    <a:pt x="148055" y="245699"/>
                    <a:pt x="130053" y="247414"/>
                    <a:pt x="120052" y="259606"/>
                  </a:cubicBezTo>
                  <a:lnTo>
                    <a:pt x="120052" y="259606"/>
                  </a:lnTo>
                  <a:lnTo>
                    <a:pt x="32517" y="366095"/>
                  </a:lnTo>
                  <a:cubicBezTo>
                    <a:pt x="31088" y="367810"/>
                    <a:pt x="30326" y="369905"/>
                    <a:pt x="30326" y="372096"/>
                  </a:cubicBezTo>
                  <a:cubicBezTo>
                    <a:pt x="30326" y="377335"/>
                    <a:pt x="34612" y="381621"/>
                    <a:pt x="39851" y="381621"/>
                  </a:cubicBezTo>
                  <a:lnTo>
                    <a:pt x="39851" y="381621"/>
                  </a:lnTo>
                  <a:lnTo>
                    <a:pt x="497242" y="381621"/>
                  </a:lnTo>
                  <a:cubicBezTo>
                    <a:pt x="499146" y="381621"/>
                    <a:pt x="500956" y="381050"/>
                    <a:pt x="502480" y="380002"/>
                  </a:cubicBezTo>
                  <a:cubicBezTo>
                    <a:pt x="506862" y="377049"/>
                    <a:pt x="508005" y="371144"/>
                    <a:pt x="505147" y="366762"/>
                  </a:cubicBezTo>
                  <a:lnTo>
                    <a:pt x="505147" y="366762"/>
                  </a:lnTo>
                  <a:lnTo>
                    <a:pt x="397991" y="205504"/>
                  </a:lnTo>
                  <a:cubicBezTo>
                    <a:pt x="396181" y="202932"/>
                    <a:pt x="393990" y="200551"/>
                    <a:pt x="391419" y="198646"/>
                  </a:cubicBezTo>
                  <a:close/>
                  <a:moveTo>
                    <a:pt x="95858" y="57771"/>
                  </a:moveTo>
                  <a:cubicBezTo>
                    <a:pt x="74808" y="57771"/>
                    <a:pt x="57758" y="74821"/>
                    <a:pt x="57758" y="95871"/>
                  </a:cubicBezTo>
                  <a:cubicBezTo>
                    <a:pt x="57758" y="116921"/>
                    <a:pt x="74808" y="133971"/>
                    <a:pt x="95858" y="133971"/>
                  </a:cubicBezTo>
                  <a:cubicBezTo>
                    <a:pt x="116908" y="133971"/>
                    <a:pt x="133958" y="116921"/>
                    <a:pt x="133958" y="95871"/>
                  </a:cubicBezTo>
                  <a:cubicBezTo>
                    <a:pt x="133958" y="74821"/>
                    <a:pt x="116908" y="57771"/>
                    <a:pt x="95858" y="57771"/>
                  </a:cubicBezTo>
                  <a:close/>
                </a:path>
              </a:pathLst>
            </a:custGeom>
            <a:solidFill>
              <a:srgbClr val="FFFFFF"/>
            </a:solidFill>
          </p:spPr>
          <p:txBody>
            <a:bodyPr vert="horz" lIns="91440" tIns="45720" rIns="91440" bIns="45720" anchor="t">
              <a:normAutofit fontScale="55000" lnSpcReduction="20000"/>
            </a:bodyPr>
            <a:lstStyle/>
            <a:p>
              <a:pPr marL="0" algn="l"/>
              <a:endParaRPr/>
            </a:p>
          </p:txBody>
        </p:sp>
      </p:grpSp>
      <p:sp>
        <p:nvSpPr>
          <p:cNvPr id="6" name="AutoShape 6"/>
          <p:cNvSpPr/>
          <p:nvPr/>
        </p:nvSpPr>
        <p:spPr>
          <a:xfrm flipH="1">
            <a:off x="248575" y="3308979"/>
            <a:ext cx="3817398" cy="1177290"/>
          </a:xfrm>
          <a:prstGeom prst="rect">
            <a:avLst/>
          </a:prstGeom>
        </p:spPr>
        <p:txBody>
          <a:bodyPr vert="horz" wrap="square" lIns="91440" tIns="45720" rIns="91440" bIns="45720" anchor="t">
            <a:spAutoFit/>
          </a:bodyPr>
          <a:lstStyle/>
          <a:p>
            <a:pPr marL="0" algn="ctr">
              <a:lnSpc>
                <a:spcPct val="150000"/>
              </a:lnSpc>
            </a:pPr>
            <a:r>
              <a:rPr lang="zh-CN" altLang="en-US" sz="1400" b="0" i="0" u="none" baseline="0">
                <a:ln/>
                <a:solidFill>
                  <a:srgbClr val="2F2F2F"/>
                </a:solidFill>
                <a:latin typeface="微软雅黑"/>
                <a:ea typeface="微软雅黑"/>
              </a:rPr>
              <a:t>Di era digital ini, kolaborasi bukan lagi pilihan, melainkan kebutuhan. Proyek-proyek modern semakin kompleks, memerlukan berbagai keahlian yang berbeda.</a:t>
            </a:r>
          </a:p>
        </p:txBody>
      </p:sp>
      <p:sp>
        <p:nvSpPr>
          <p:cNvPr id="7" name="TextBox 7"/>
          <p:cNvSpPr txBox="1"/>
          <p:nvPr/>
        </p:nvSpPr>
        <p:spPr>
          <a:xfrm>
            <a:off x="248575" y="2724205"/>
            <a:ext cx="3817398" cy="338554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t">
            <a:spAutoFit/>
          </a:bodyPr>
          <a:lstStyle/>
          <a:p>
            <a:pPr marL="0" algn="ctr">
              <a:defRPr/>
            </a:pPr>
            <a:r>
              <a:rPr lang="zh-CN" altLang="en-US" sz="1600" b="1" i="0" u="none" baseline="0">
                <a:solidFill>
                  <a:srgbClr val="2F2F2F"/>
                </a:solidFill>
                <a:latin typeface="微软雅黑"/>
                <a:ea typeface="微软雅黑"/>
              </a:rPr>
              <a:t>Era Digital Membutuhkan Kolaborasi</a:t>
            </a:r>
            <a:endParaRPr lang="en-US" sz="1100"/>
          </a:p>
        </p:txBody>
      </p:sp>
      <p:grpSp>
        <p:nvGrpSpPr>
          <p:cNvPr id="8" name="Group 8"/>
          <p:cNvGrpSpPr/>
          <p:nvPr/>
        </p:nvGrpSpPr>
        <p:grpSpPr>
          <a:xfrm>
            <a:off x="5819650" y="1973113"/>
            <a:ext cx="540000" cy="540000"/>
            <a:chOff x="7196352" y="2514019"/>
            <a:chExt cx="540000" cy="540000"/>
          </a:xfrm>
        </p:grpSpPr>
        <p:sp>
          <p:nvSpPr>
            <p:cNvPr id="9" name="TextBox 9"/>
            <p:cNvSpPr txBox="1"/>
            <p:nvPr/>
          </p:nvSpPr>
          <p:spPr>
            <a:xfrm>
              <a:off x="7196352" y="2514019"/>
              <a:ext cx="540000" cy="540000"/>
            </a:xfrm>
            <a:prstGeom prst="roundRect">
              <a:avLst>
                <a:gd name="adj" fmla="val 50000"/>
              </a:avLst>
            </a:prstGeom>
            <a:solidFill>
              <a:schemeClr val="accent2"/>
            </a:solidFill>
            <a:ln cap="flat">
              <a:prstDash val="solid"/>
            </a:ln>
          </p:spPr>
          <p:txBody>
            <a:bodyPr vert="horz" wrap="none" lIns="91440" tIns="45720" rIns="91440" bIns="45720" rtlCol="0" anchor="ctr">
              <a:normAutofit/>
            </a:bodyPr>
            <a:lstStyle/>
            <a:p>
              <a:pPr marL="0" algn="ctr">
                <a:defRPr/>
              </a:pPr>
              <a:endParaRPr lang="en-US" sz="1100"/>
            </a:p>
          </p:txBody>
        </p:sp>
        <p:sp>
          <p:nvSpPr>
            <p:cNvPr id="10" name="Freeform 10"/>
            <p:cNvSpPr/>
            <p:nvPr/>
          </p:nvSpPr>
          <p:spPr>
            <a:xfrm>
              <a:off x="7316032" y="2647121"/>
              <a:ext cx="300640" cy="273796"/>
            </a:xfrm>
            <a:custGeom>
              <a:avLst/>
              <a:gdLst/>
              <a:ahLst/>
              <a:cxnLst/>
              <a:rect l="l" t="t" r="r" b="b"/>
              <a:pathLst>
                <a:path w="533400" h="485775">
                  <a:moveTo>
                    <a:pt x="125329" y="229221"/>
                  </a:moveTo>
                  <a:lnTo>
                    <a:pt x="125329" y="276846"/>
                  </a:lnTo>
                  <a:lnTo>
                    <a:pt x="144379" y="276846"/>
                  </a:lnTo>
                  <a:lnTo>
                    <a:pt x="144379" y="229221"/>
                  </a:lnTo>
                  <a:lnTo>
                    <a:pt x="392029" y="229221"/>
                  </a:lnTo>
                  <a:lnTo>
                    <a:pt x="392029" y="276846"/>
                  </a:lnTo>
                  <a:lnTo>
                    <a:pt x="411079" y="276846"/>
                  </a:lnTo>
                  <a:lnTo>
                    <a:pt x="411079" y="229221"/>
                  </a:lnTo>
                  <a:lnTo>
                    <a:pt x="534904" y="229221"/>
                  </a:lnTo>
                  <a:lnTo>
                    <a:pt x="534904" y="457821"/>
                  </a:lnTo>
                  <a:cubicBezTo>
                    <a:pt x="534904" y="473632"/>
                    <a:pt x="522141" y="486396"/>
                    <a:pt x="506329" y="486396"/>
                  </a:cubicBezTo>
                  <a:lnTo>
                    <a:pt x="30079" y="486396"/>
                  </a:lnTo>
                  <a:cubicBezTo>
                    <a:pt x="14267" y="486396"/>
                    <a:pt x="1504" y="473632"/>
                    <a:pt x="1504" y="457821"/>
                  </a:cubicBezTo>
                  <a:lnTo>
                    <a:pt x="1504" y="229221"/>
                  </a:lnTo>
                  <a:lnTo>
                    <a:pt x="125329" y="229221"/>
                  </a:lnTo>
                  <a:close/>
                  <a:moveTo>
                    <a:pt x="372979" y="621"/>
                  </a:moveTo>
                  <a:cubicBezTo>
                    <a:pt x="393363" y="621"/>
                    <a:pt x="410031" y="16623"/>
                    <a:pt x="411079" y="36816"/>
                  </a:cubicBezTo>
                  <a:lnTo>
                    <a:pt x="411079" y="38721"/>
                  </a:lnTo>
                  <a:lnTo>
                    <a:pt x="411079" y="114921"/>
                  </a:lnTo>
                  <a:lnTo>
                    <a:pt x="506329" y="114921"/>
                  </a:lnTo>
                  <a:cubicBezTo>
                    <a:pt x="522141" y="114921"/>
                    <a:pt x="534904" y="127685"/>
                    <a:pt x="534904" y="143496"/>
                  </a:cubicBezTo>
                  <a:lnTo>
                    <a:pt x="534904" y="210171"/>
                  </a:lnTo>
                  <a:lnTo>
                    <a:pt x="1504" y="210171"/>
                  </a:lnTo>
                  <a:lnTo>
                    <a:pt x="1504" y="143496"/>
                  </a:lnTo>
                  <a:cubicBezTo>
                    <a:pt x="1504" y="127685"/>
                    <a:pt x="14267" y="114921"/>
                    <a:pt x="30079" y="114921"/>
                  </a:cubicBezTo>
                  <a:lnTo>
                    <a:pt x="125329" y="114921"/>
                  </a:lnTo>
                  <a:lnTo>
                    <a:pt x="125329" y="38721"/>
                  </a:lnTo>
                  <a:cubicBezTo>
                    <a:pt x="125329" y="18337"/>
                    <a:pt x="141331" y="1669"/>
                    <a:pt x="161524" y="621"/>
                  </a:cubicBezTo>
                  <a:lnTo>
                    <a:pt x="163429" y="621"/>
                  </a:lnTo>
                  <a:lnTo>
                    <a:pt x="372979" y="621"/>
                  </a:lnTo>
                  <a:close/>
                  <a:moveTo>
                    <a:pt x="372979" y="19671"/>
                  </a:moveTo>
                  <a:lnTo>
                    <a:pt x="163429" y="19671"/>
                  </a:lnTo>
                  <a:cubicBezTo>
                    <a:pt x="153428" y="19671"/>
                    <a:pt x="145141" y="27482"/>
                    <a:pt x="144474" y="37292"/>
                  </a:cubicBezTo>
                  <a:lnTo>
                    <a:pt x="144379" y="38721"/>
                  </a:lnTo>
                  <a:lnTo>
                    <a:pt x="144379" y="114921"/>
                  </a:lnTo>
                  <a:lnTo>
                    <a:pt x="392029" y="114921"/>
                  </a:lnTo>
                  <a:lnTo>
                    <a:pt x="392029" y="38721"/>
                  </a:lnTo>
                  <a:cubicBezTo>
                    <a:pt x="392029" y="29196"/>
                    <a:pt x="384981" y="21290"/>
                    <a:pt x="375836" y="19862"/>
                  </a:cubicBezTo>
                  <a:lnTo>
                    <a:pt x="374408" y="19671"/>
                  </a:lnTo>
                  <a:lnTo>
                    <a:pt x="372979" y="19671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vert="horz" lIns="91440" tIns="45720" rIns="91440" bIns="45720" anchor="t">
              <a:normAutofit fontScale="77500" lnSpcReduction="20000"/>
            </a:bodyPr>
            <a:lstStyle/>
            <a:p>
              <a:pPr marL="0" algn="l"/>
              <a:endParaRPr/>
            </a:p>
          </p:txBody>
        </p:sp>
      </p:grpSp>
      <p:sp>
        <p:nvSpPr>
          <p:cNvPr id="11" name="AutoShape 11"/>
          <p:cNvSpPr/>
          <p:nvPr/>
        </p:nvSpPr>
        <p:spPr>
          <a:xfrm flipH="1">
            <a:off x="4199137" y="3333475"/>
            <a:ext cx="3769747" cy="1177290"/>
          </a:xfrm>
          <a:prstGeom prst="rect">
            <a:avLst/>
          </a:prstGeom>
        </p:spPr>
        <p:txBody>
          <a:bodyPr vert="horz" wrap="square" lIns="91440" tIns="45720" rIns="91440" bIns="45720" anchor="t">
            <a:spAutoFit/>
          </a:bodyPr>
          <a:lstStyle/>
          <a:p>
            <a:pPr marL="0" algn="ctr">
              <a:lnSpc>
                <a:spcPct val="150000"/>
              </a:lnSpc>
            </a:pPr>
            <a:r>
              <a:rPr lang="zh-CN" altLang="en-US" sz="1400" b="0" i="0" u="none" baseline="0">
                <a:ln/>
                <a:solidFill>
                  <a:srgbClr val="2F2F2F"/>
                </a:solidFill>
                <a:latin typeface="微软雅黑"/>
                <a:ea typeface="微软雅黑"/>
              </a:rPr>
              <a:t>Kolaborasi yang sukses bergantung pada komunikasi yang jelas dan terbuka. Tanpa komunikasi yang baik, potensi kolaborasi tidak akan tercapai.</a:t>
            </a:r>
          </a:p>
        </p:txBody>
      </p:sp>
      <p:sp>
        <p:nvSpPr>
          <p:cNvPr id="12" name="TextBox 12"/>
          <p:cNvSpPr txBox="1"/>
          <p:nvPr/>
        </p:nvSpPr>
        <p:spPr>
          <a:xfrm>
            <a:off x="4199138" y="2724204"/>
            <a:ext cx="3769746" cy="338554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t">
            <a:spAutoFit/>
          </a:bodyPr>
          <a:lstStyle/>
          <a:p>
            <a:pPr marL="0" algn="ctr">
              <a:defRPr/>
            </a:pPr>
            <a:r>
              <a:rPr lang="zh-CN" altLang="en-US" sz="1600" b="1" i="0" u="none" baseline="0">
                <a:solidFill>
                  <a:srgbClr val="2F2F2F"/>
                </a:solidFill>
                <a:latin typeface="微软雅黑"/>
                <a:ea typeface="微软雅黑"/>
              </a:rPr>
              <a:t>Komunikasi Efektif adalah Kunci</a:t>
            </a:r>
            <a:endParaRPr lang="en-US" sz="1100"/>
          </a:p>
        </p:txBody>
      </p:sp>
      <p:grpSp>
        <p:nvGrpSpPr>
          <p:cNvPr id="13" name="Group 13"/>
          <p:cNvGrpSpPr/>
          <p:nvPr/>
        </p:nvGrpSpPr>
        <p:grpSpPr>
          <a:xfrm>
            <a:off x="9787793" y="1973113"/>
            <a:ext cx="540000" cy="540000"/>
            <a:chOff x="8687882" y="2514019"/>
            <a:chExt cx="540000" cy="540000"/>
          </a:xfrm>
        </p:grpSpPr>
        <p:sp>
          <p:nvSpPr>
            <p:cNvPr id="14" name="TextBox 14"/>
            <p:cNvSpPr txBox="1"/>
            <p:nvPr/>
          </p:nvSpPr>
          <p:spPr>
            <a:xfrm>
              <a:off x="8687882" y="2514019"/>
              <a:ext cx="540000" cy="540000"/>
            </a:xfrm>
            <a:prstGeom prst="roundRect">
              <a:avLst>
                <a:gd name="adj" fmla="val 50000"/>
              </a:avLst>
            </a:prstGeom>
            <a:solidFill>
              <a:schemeClr val="accent1"/>
            </a:solidFill>
            <a:ln cap="flat">
              <a:prstDash val="solid"/>
            </a:ln>
          </p:spPr>
          <p:txBody>
            <a:bodyPr vert="horz" lIns="91440" tIns="45720" rIns="91440" bIns="45720" rtlCol="0" anchor="ctr">
              <a:normAutofit/>
            </a:bodyPr>
            <a:lstStyle/>
            <a:p>
              <a:pPr marL="0" algn="l">
                <a:defRPr/>
              </a:pPr>
              <a:endParaRPr lang="en-US" sz="1100"/>
            </a:p>
          </p:txBody>
        </p:sp>
        <p:sp>
          <p:nvSpPr>
            <p:cNvPr id="15" name="Freeform 15"/>
            <p:cNvSpPr/>
            <p:nvPr/>
          </p:nvSpPr>
          <p:spPr>
            <a:xfrm>
              <a:off x="8820748" y="2633699"/>
              <a:ext cx="274268" cy="300640"/>
            </a:xfrm>
            <a:custGeom>
              <a:avLst/>
              <a:gdLst/>
              <a:ahLst/>
              <a:cxnLst/>
              <a:rect l="l" t="t" r="r" b="b"/>
              <a:pathLst>
                <a:path w="495300" h="542925">
                  <a:moveTo>
                    <a:pt x="248770" y="621"/>
                  </a:moveTo>
                  <a:cubicBezTo>
                    <a:pt x="385549" y="621"/>
                    <a:pt x="496420" y="111492"/>
                    <a:pt x="496420" y="248271"/>
                  </a:cubicBezTo>
                  <a:cubicBezTo>
                    <a:pt x="496420" y="358856"/>
                    <a:pt x="423935" y="452582"/>
                    <a:pt x="323827" y="484396"/>
                  </a:cubicBezTo>
                  <a:lnTo>
                    <a:pt x="346973" y="524496"/>
                  </a:lnTo>
                  <a:lnTo>
                    <a:pt x="420220" y="524496"/>
                  </a:lnTo>
                  <a:lnTo>
                    <a:pt x="420220" y="543546"/>
                  </a:lnTo>
                  <a:lnTo>
                    <a:pt x="77320" y="543546"/>
                  </a:lnTo>
                  <a:lnTo>
                    <a:pt x="77320" y="524496"/>
                  </a:lnTo>
                  <a:lnTo>
                    <a:pt x="150567" y="524496"/>
                  </a:lnTo>
                  <a:lnTo>
                    <a:pt x="173713" y="484396"/>
                  </a:lnTo>
                  <a:cubicBezTo>
                    <a:pt x="73605" y="452582"/>
                    <a:pt x="1120" y="358856"/>
                    <a:pt x="1120" y="248271"/>
                  </a:cubicBezTo>
                  <a:cubicBezTo>
                    <a:pt x="1120" y="111492"/>
                    <a:pt x="111991" y="621"/>
                    <a:pt x="248770" y="621"/>
                  </a:cubicBezTo>
                  <a:close/>
                  <a:moveTo>
                    <a:pt x="192763" y="489539"/>
                  </a:moveTo>
                  <a:lnTo>
                    <a:pt x="172570" y="524496"/>
                  </a:lnTo>
                  <a:lnTo>
                    <a:pt x="324970" y="524496"/>
                  </a:lnTo>
                  <a:lnTo>
                    <a:pt x="304777" y="489539"/>
                  </a:lnTo>
                  <a:cubicBezTo>
                    <a:pt x="286775" y="493730"/>
                    <a:pt x="268010" y="495921"/>
                    <a:pt x="248770" y="495921"/>
                  </a:cubicBezTo>
                  <a:cubicBezTo>
                    <a:pt x="229530" y="495921"/>
                    <a:pt x="210765" y="493730"/>
                    <a:pt x="192763" y="489539"/>
                  </a:cubicBezTo>
                  <a:close/>
                  <a:moveTo>
                    <a:pt x="248770" y="143496"/>
                  </a:moveTo>
                  <a:cubicBezTo>
                    <a:pt x="190858" y="143496"/>
                    <a:pt x="143995" y="190359"/>
                    <a:pt x="143995" y="248271"/>
                  </a:cubicBezTo>
                  <a:cubicBezTo>
                    <a:pt x="143995" y="306183"/>
                    <a:pt x="190858" y="353046"/>
                    <a:pt x="248770" y="353046"/>
                  </a:cubicBezTo>
                  <a:cubicBezTo>
                    <a:pt x="306682" y="353046"/>
                    <a:pt x="353545" y="306183"/>
                    <a:pt x="353545" y="248271"/>
                  </a:cubicBezTo>
                  <a:cubicBezTo>
                    <a:pt x="353545" y="190359"/>
                    <a:pt x="306682" y="143496"/>
                    <a:pt x="248770" y="143496"/>
                  </a:cubicBezTo>
                  <a:close/>
                  <a:moveTo>
                    <a:pt x="367833" y="114921"/>
                  </a:moveTo>
                  <a:cubicBezTo>
                    <a:pt x="359927" y="114921"/>
                    <a:pt x="353545" y="121303"/>
                    <a:pt x="353545" y="129209"/>
                  </a:cubicBezTo>
                  <a:cubicBezTo>
                    <a:pt x="353545" y="137114"/>
                    <a:pt x="359927" y="143496"/>
                    <a:pt x="367833" y="143496"/>
                  </a:cubicBezTo>
                  <a:cubicBezTo>
                    <a:pt x="375738" y="143496"/>
                    <a:pt x="382120" y="137114"/>
                    <a:pt x="382120" y="129209"/>
                  </a:cubicBezTo>
                  <a:cubicBezTo>
                    <a:pt x="382120" y="121303"/>
                    <a:pt x="375738" y="114921"/>
                    <a:pt x="367833" y="114921"/>
                  </a:cubicBezTo>
                  <a:close/>
                </a:path>
              </a:pathLst>
            </a:custGeom>
            <a:solidFill>
              <a:srgbClr val="FFFFFF"/>
            </a:solidFill>
          </p:spPr>
          <p:txBody>
            <a:bodyPr vert="horz" lIns="91440" tIns="45720" rIns="91440" bIns="45720" anchor="t">
              <a:normAutofit fontScale="85000" lnSpcReduction="10000"/>
            </a:bodyPr>
            <a:lstStyle/>
            <a:p>
              <a:pPr marL="0" algn="l"/>
              <a:endParaRPr/>
            </a:p>
          </p:txBody>
        </p:sp>
      </p:grpSp>
      <p:sp>
        <p:nvSpPr>
          <p:cNvPr id="16" name="AutoShape 16"/>
          <p:cNvSpPr/>
          <p:nvPr/>
        </p:nvSpPr>
        <p:spPr>
          <a:xfrm flipH="1">
            <a:off x="8157891" y="3333475"/>
            <a:ext cx="3769745" cy="1177290"/>
          </a:xfrm>
          <a:prstGeom prst="rect">
            <a:avLst/>
          </a:prstGeom>
        </p:spPr>
        <p:txBody>
          <a:bodyPr vert="horz" wrap="square" lIns="91440" tIns="45720" rIns="91440" bIns="45720" anchor="t">
            <a:spAutoFit/>
          </a:bodyPr>
          <a:lstStyle/>
          <a:p>
            <a:pPr marL="0" algn="ctr">
              <a:lnSpc>
                <a:spcPct val="150000"/>
              </a:lnSpc>
            </a:pPr>
            <a:r>
              <a:rPr lang="zh-CN" altLang="en-US" sz="1400" b="0" i="0" u="none" baseline="0">
                <a:ln/>
                <a:solidFill>
                  <a:srgbClr val="2F2F2F"/>
                </a:solidFill>
                <a:latin typeface="微软雅黑"/>
                <a:ea typeface="微软雅黑"/>
              </a:rPr>
              <a:t>Presentasi ini bertujuan untuk memberikan pemahaman tentang pentingnya kolaborasi dan komunikasi digital, serta memberikan tips praktis untuk implementasinya.</a:t>
            </a:r>
          </a:p>
        </p:txBody>
      </p:sp>
      <p:sp>
        <p:nvSpPr>
          <p:cNvPr id="17" name="TextBox 17"/>
          <p:cNvSpPr txBox="1"/>
          <p:nvPr/>
        </p:nvSpPr>
        <p:spPr>
          <a:xfrm>
            <a:off x="8157892" y="2724205"/>
            <a:ext cx="3769744" cy="338554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t">
            <a:spAutoFit/>
          </a:bodyPr>
          <a:lstStyle/>
          <a:p>
            <a:pPr marL="0" algn="ctr">
              <a:defRPr/>
            </a:pPr>
            <a:r>
              <a:rPr lang="zh-CN" altLang="en-US" sz="1600" b="1" i="0" u="none" baseline="0">
                <a:solidFill>
                  <a:srgbClr val="2F2F2F"/>
                </a:solidFill>
                <a:latin typeface="微软雅黑"/>
                <a:ea typeface="微软雅黑"/>
              </a:rPr>
              <a:t>Tujuan Presentasi</a:t>
            </a:r>
            <a:endParaRPr lang="en-US" sz="1100"/>
          </a:p>
        </p:txBody>
      </p:sp>
      <p:sp>
        <p:nvSpPr>
          <p:cNvPr id="18" name="AutoShape 18"/>
          <p:cNvSpPr/>
          <p:nvPr/>
        </p:nvSpPr>
        <p:spPr>
          <a:xfrm>
            <a:off x="2760089" y="1119562"/>
            <a:ext cx="2883254" cy="2298413"/>
          </a:xfrm>
          <a:prstGeom prst="arc">
            <a:avLst>
              <a:gd name="adj1" fmla="val 12602730"/>
              <a:gd name="adj2" fmla="val 20109232"/>
            </a:avLst>
          </a:prstGeom>
          <a:ln w="6350" cap="flat" cmpd="sng">
            <a:solidFill>
              <a:srgbClr val="2F2F2F">
                <a:alpha val="40000"/>
              </a:srgbClr>
            </a:solidFill>
            <a:prstDash val="solid"/>
            <a:tailEnd type="arrow"/>
          </a:ln>
        </p:spPr>
        <p:txBody>
          <a:bodyPr vert="horz" lIns="91440" tIns="45720" rIns="91440" bIns="45720" anchor="ctr">
            <a:normAutofit/>
          </a:bodyPr>
          <a:lstStyle/>
          <a:p>
            <a:pPr marL="0" algn="ctr"/>
            <a:endParaRPr/>
          </a:p>
        </p:txBody>
      </p:sp>
      <p:sp>
        <p:nvSpPr>
          <p:cNvPr id="19" name="AutoShape 19"/>
          <p:cNvSpPr/>
          <p:nvPr/>
        </p:nvSpPr>
        <p:spPr>
          <a:xfrm>
            <a:off x="6548658" y="1119562"/>
            <a:ext cx="2994838" cy="2298413"/>
          </a:xfrm>
          <a:prstGeom prst="arc">
            <a:avLst>
              <a:gd name="adj1" fmla="val 12602730"/>
              <a:gd name="adj2" fmla="val 20109232"/>
            </a:avLst>
          </a:prstGeom>
          <a:ln w="6350" cap="flat" cmpd="sng">
            <a:solidFill>
              <a:srgbClr val="2F2F2F">
                <a:alpha val="40000"/>
              </a:srgbClr>
            </a:solidFill>
            <a:prstDash val="solid"/>
            <a:tailEnd type="arrow"/>
          </a:ln>
        </p:spPr>
        <p:txBody>
          <a:bodyPr vert="horz" lIns="91440" tIns="45720" rIns="91440" bIns="45720" anchor="ctr">
            <a:normAutofit/>
          </a:bodyPr>
          <a:lstStyle/>
          <a:p>
            <a:pPr marL="0" algn="ctr"/>
            <a:endParaRPr/>
          </a:p>
        </p:txBody>
      </p:sp>
    </p:spTree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Motion origin="layout" path="M -0.46736 0.92887 C -0.37517 0.88508  -0.02552 0.75279  0.0908 0.66613  C  0.20747 0.57948  0.21649 0.50394  0.23177 0.40825  C 0.24705 0.31256 0.22118 0.15964   0.18264 0.09152  C 0.1441 0.02341  0.03802 0.0  0.0 0.0  " pathEditMode="relative" ptsTypes="">
                                      <p:cBhvr>
                                        <p:cTn id="1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Scale>
                                      <p:cBhvr>
                                        <p:cTn id="13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8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in" filter="wipe(right)">
                                      <p:cBhvr>
                                        <p:cTn id="3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0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Effect transition="in" filter="wipe(down)">
                                      <p:cBhvr>
                                        <p:cTn id="45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6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7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8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9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0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1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2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3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CF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/>
          <p:cNvSpPr>
            <a:spLocks noGrp="1"/>
          </p:cNvSpPr>
          <p:nvPr>
            <p:ph type="title"/>
          </p:nvPr>
        </p:nvSpPr>
        <p:spPr>
          <a:xfrm>
            <a:off x="660400" y="0"/>
            <a:ext cx="10858500" cy="1028700"/>
          </a:xfrm>
        </p:spPr>
        <p:txBody>
          <a:bodyPr vert="horz" lIns="91440" tIns="45720" rIns="91440" bIns="45720" anchor="b">
            <a:normAutofit/>
          </a:bodyPr>
          <a:lstStyle/>
          <a:p>
            <a:pPr algn="l">
              <a:lnSpc>
                <a:spcPct val="90000"/>
              </a:lnSpc>
              <a:spcBef>
                <a:spcPct val="0"/>
              </a:spcBef>
            </a:pPr>
            <a:r>
              <a:rPr lang="zh-CN" altLang="en-US" sz="2800" b="1" i="0" u="none" baseline="0">
                <a:solidFill>
                  <a:srgbClr val="2F2F2F"/>
                </a:solidFill>
                <a:latin typeface="微软雅黑"/>
                <a:ea typeface="微软雅黑"/>
              </a:rPr>
              <a:t>Manfaat Kolaborasi Digital</a:t>
            </a:r>
          </a:p>
        </p:txBody>
      </p:sp>
      <p:sp>
        <p:nvSpPr>
          <p:cNvPr id="3" name="TextBox 3"/>
          <p:cNvSpPr txBox="1"/>
          <p:nvPr/>
        </p:nvSpPr>
        <p:spPr>
          <a:xfrm>
            <a:off x="6726148" y="1106083"/>
            <a:ext cx="5024904" cy="338554"/>
          </a:xfrm>
          <a:prstGeom prst="rect">
            <a:avLst/>
          </a:prstGeom>
          <a:noFill/>
          <a:ln cap="rnd" cmpd="sng">
            <a:prstDash val="solid"/>
          </a:ln>
        </p:spPr>
        <p:txBody>
          <a:bodyPr rot="0" vert="horz" wrap="square" lIns="91440" tIns="45720" rIns="91440" bIns="45720" rtlCol="0" anchor="ctr">
            <a:spAutoFit/>
          </a:bodyPr>
          <a:lstStyle/>
          <a:p>
            <a:pPr marL="0" algn="l">
              <a:defRPr/>
            </a:pPr>
            <a:r>
              <a:rPr lang="zh-CN" altLang="en-US" sz="1600" b="1" i="0" u="none" baseline="0">
                <a:solidFill>
                  <a:srgbClr val="2F2F2F"/>
                </a:solidFill>
                <a:latin typeface="微软雅黑"/>
                <a:ea typeface="微软雅黑"/>
              </a:rPr>
              <a:t>Peningkatan Produktivitas</a:t>
            </a:r>
            <a:endParaRPr lang="en-US" sz="1100"/>
          </a:p>
        </p:txBody>
      </p:sp>
      <p:sp>
        <p:nvSpPr>
          <p:cNvPr id="4" name="TextBox 4"/>
          <p:cNvSpPr txBox="1"/>
          <p:nvPr/>
        </p:nvSpPr>
        <p:spPr>
          <a:xfrm>
            <a:off x="6726147" y="1449919"/>
            <a:ext cx="5024905" cy="652780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t">
            <a:spAutoFit/>
          </a:bodyPr>
          <a:lstStyle/>
          <a:p>
            <a:pPr marL="0" algn="l">
              <a:lnSpc>
                <a:spcPct val="130000"/>
              </a:lnSpc>
              <a:defRPr/>
            </a:pPr>
            <a:r>
              <a:rPr lang="zh-CN" altLang="en-US" sz="1200" b="0" i="0" u="none" baseline="0">
                <a:solidFill>
                  <a:srgbClr val="2F2F2F"/>
                </a:solidFill>
                <a:latin typeface="微软雅黑"/>
                <a:ea typeface="微软雅黑"/>
              </a:rPr>
              <a:t>Kolaborasi digital memungkinkan tim untuk bekerja lebih efisien. Akses mudah ke informasi dan alat kolaborasi mengurangi hambatan dan meningkatkan produktivitas.</a:t>
            </a:r>
            <a:endParaRPr lang="en-US" sz="1100"/>
          </a:p>
        </p:txBody>
      </p:sp>
      <p:sp>
        <p:nvSpPr>
          <p:cNvPr id="5" name="AutoShape 5"/>
          <p:cNvSpPr/>
          <p:nvPr/>
        </p:nvSpPr>
        <p:spPr>
          <a:xfrm>
            <a:off x="6319033" y="1224537"/>
            <a:ext cx="233587" cy="233587"/>
          </a:xfrm>
          <a:prstGeom prst="ellipse">
            <a:avLst/>
          </a:prstGeom>
          <a:solidFill>
            <a:schemeClr val="accent1"/>
          </a:solidFill>
          <a:ln cap="flat" cmpd="sng">
            <a:prstDash val="solid"/>
          </a:ln>
        </p:spPr>
        <p:txBody>
          <a:bodyPr vert="horz" lIns="91440" tIns="45720" rIns="91440" bIns="45720" anchor="ctr">
            <a:normAutofit fontScale="25000" lnSpcReduction="20000"/>
          </a:bodyPr>
          <a:lstStyle/>
          <a:p>
            <a:pPr marL="0" algn="ctr"/>
            <a:endParaRPr/>
          </a:p>
        </p:txBody>
      </p:sp>
      <p:sp>
        <p:nvSpPr>
          <p:cNvPr id="6" name="TextBox 6"/>
          <p:cNvSpPr txBox="1"/>
          <p:nvPr/>
        </p:nvSpPr>
        <p:spPr>
          <a:xfrm>
            <a:off x="5543536" y="1079720"/>
            <a:ext cx="777332" cy="523220"/>
          </a:xfrm>
          <a:prstGeom prst="roundRect">
            <a:avLst>
              <a:gd name="adj" fmla="val 0"/>
            </a:avLst>
          </a:prstGeom>
          <a:noFill/>
          <a:ln cap="rnd" cmpd="sng">
            <a:prstDash val="solid"/>
          </a:ln>
        </p:spPr>
        <p:txBody>
          <a:bodyPr rot="0" vert="horz" wrap="square" lIns="91440" tIns="45720" rIns="91440" bIns="45720" rtlCol="0" anchor="ctr">
            <a:spAutoFit/>
          </a:bodyPr>
          <a:lstStyle/>
          <a:p>
            <a:pPr marL="0" algn="l">
              <a:defRPr/>
            </a:pPr>
            <a:r>
              <a:rPr lang="en-US" sz="2800" b="1" i="0" u="none" baseline="0">
                <a:solidFill>
                  <a:schemeClr val="accent1"/>
                </a:solidFill>
                <a:latin typeface="Arial"/>
                <a:ea typeface="Arial"/>
              </a:rPr>
              <a:t>01.</a:t>
            </a:r>
            <a:endParaRPr lang="en-US" sz="1100"/>
          </a:p>
        </p:txBody>
      </p:sp>
      <p:cxnSp>
        <p:nvCxnSpPr>
          <p:cNvPr id="7" name="Connector 7"/>
          <p:cNvCxnSpPr/>
          <p:nvPr/>
        </p:nvCxnSpPr>
        <p:spPr>
          <a:xfrm>
            <a:off x="6435827" y="1458124"/>
            <a:ext cx="4" cy="1926172"/>
          </a:xfrm>
          <a:prstGeom prst="line">
            <a:avLst/>
          </a:prstGeom>
          <a:ln w="12700" cap="flat" cmpd="sng">
            <a:solidFill>
              <a:srgbClr val="2F2F2F">
                <a:alpha val="20000"/>
                <a:lumMod val="50000"/>
                <a:lumOff val="50000"/>
              </a:srgbClr>
            </a:solidFill>
            <a:prstDash val="dash"/>
          </a:ln>
        </p:spPr>
      </p:cxnSp>
      <p:cxnSp>
        <p:nvCxnSpPr>
          <p:cNvPr id="8" name="Connector 8"/>
          <p:cNvCxnSpPr/>
          <p:nvPr/>
        </p:nvCxnSpPr>
        <p:spPr>
          <a:xfrm>
            <a:off x="6435827" y="3581215"/>
            <a:ext cx="0" cy="1279877"/>
          </a:xfrm>
          <a:prstGeom prst="line">
            <a:avLst/>
          </a:prstGeom>
          <a:ln w="12700" cap="flat" cmpd="sng">
            <a:solidFill>
              <a:srgbClr val="2F2F2F">
                <a:alpha val="20000"/>
                <a:lumMod val="50000"/>
                <a:lumOff val="50000"/>
              </a:srgbClr>
            </a:solidFill>
            <a:prstDash val="dash"/>
          </a:ln>
        </p:spPr>
      </p:cxnSp>
      <p:sp>
        <p:nvSpPr>
          <p:cNvPr id="9" name="TextBox 9"/>
          <p:cNvSpPr txBox="1"/>
          <p:nvPr/>
        </p:nvSpPr>
        <p:spPr>
          <a:xfrm>
            <a:off x="6726147" y="2991803"/>
            <a:ext cx="5024880" cy="338554"/>
          </a:xfrm>
          <a:prstGeom prst="rect">
            <a:avLst/>
          </a:prstGeom>
          <a:noFill/>
          <a:ln cap="rnd" cmpd="sng">
            <a:prstDash val="solid"/>
          </a:ln>
        </p:spPr>
        <p:txBody>
          <a:bodyPr rot="0" vert="horz" wrap="square" lIns="91440" tIns="45720" rIns="91440" bIns="45720" rtlCol="0" anchor="ctr">
            <a:spAutoFit/>
          </a:bodyPr>
          <a:lstStyle/>
          <a:p>
            <a:pPr marL="0" algn="l">
              <a:defRPr/>
            </a:pPr>
            <a:r>
              <a:rPr lang="zh-CN" altLang="en-US" sz="1600" b="1" i="0" u="none" baseline="0">
                <a:solidFill>
                  <a:srgbClr val="2F2F2F"/>
                </a:solidFill>
                <a:latin typeface="微软雅黑"/>
                <a:ea typeface="微软雅黑"/>
              </a:rPr>
              <a:t>Inovasi yang Lebih Baik</a:t>
            </a:r>
            <a:endParaRPr lang="en-US" sz="1100"/>
          </a:p>
        </p:txBody>
      </p:sp>
      <p:sp>
        <p:nvSpPr>
          <p:cNvPr id="10" name="TextBox 10"/>
          <p:cNvSpPr txBox="1"/>
          <p:nvPr/>
        </p:nvSpPr>
        <p:spPr>
          <a:xfrm>
            <a:off x="6726147" y="3335639"/>
            <a:ext cx="5024889" cy="652780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t">
            <a:spAutoFit/>
          </a:bodyPr>
          <a:lstStyle/>
          <a:p>
            <a:pPr marL="0" algn="l">
              <a:lnSpc>
                <a:spcPct val="130000"/>
              </a:lnSpc>
              <a:defRPr/>
            </a:pPr>
            <a:r>
              <a:rPr lang="zh-CN" altLang="en-US" sz="1200" b="0" i="0" u="none" baseline="0">
                <a:solidFill>
                  <a:srgbClr val="2F2F2F"/>
                </a:solidFill>
                <a:latin typeface="微软雅黑"/>
                <a:ea typeface="微软雅黑"/>
              </a:rPr>
              <a:t>Kolaborasi memfasilitasi pertukaran ide dan perspektif yang beragam. Ini mendorong inovasi dan menghasilkan solusi yang lebih kreatif.</a:t>
            </a:r>
            <a:endParaRPr lang="en-US" sz="1100"/>
          </a:p>
        </p:txBody>
      </p:sp>
      <p:sp>
        <p:nvSpPr>
          <p:cNvPr id="11" name="AutoShape 11"/>
          <p:cNvSpPr/>
          <p:nvPr/>
        </p:nvSpPr>
        <p:spPr>
          <a:xfrm>
            <a:off x="6365229" y="3110315"/>
            <a:ext cx="141195" cy="141195"/>
          </a:xfrm>
          <a:prstGeom prst="ellipse">
            <a:avLst/>
          </a:prstGeom>
          <a:solidFill>
            <a:srgbClr val="2F2F2F">
              <a:alpha val="30000"/>
              <a:lumMod val="50000"/>
              <a:lumOff val="50000"/>
            </a:srgbClr>
          </a:solidFill>
          <a:ln cap="rnd" cmpd="sng">
            <a:prstDash val="solid"/>
          </a:ln>
        </p:spPr>
        <p:txBody>
          <a:bodyPr rot="0" vert="horz" wrap="square" lIns="91440" tIns="45720" rIns="91440" bIns="45720" anchor="ctr">
            <a:prstTxWarp prst="textNoShape">
              <a:avLst/>
            </a:prstTxWarp>
            <a:normAutofit fontScale="25000" lnSpcReduction="20000"/>
          </a:bodyPr>
          <a:lstStyle/>
          <a:p>
            <a:pPr marL="0" algn="ctr"/>
            <a:endParaRPr/>
          </a:p>
        </p:txBody>
      </p:sp>
      <p:sp>
        <p:nvSpPr>
          <p:cNvPr id="12" name="TextBox 12"/>
          <p:cNvSpPr txBox="1"/>
          <p:nvPr/>
        </p:nvSpPr>
        <p:spPr>
          <a:xfrm>
            <a:off x="5543536" y="2899470"/>
            <a:ext cx="777332" cy="523220"/>
          </a:xfrm>
          <a:prstGeom prst="roundRect">
            <a:avLst>
              <a:gd name="adj" fmla="val 0"/>
            </a:avLst>
          </a:prstGeom>
          <a:noFill/>
          <a:ln cap="rnd" cmpd="sng">
            <a:prstDash val="solid"/>
          </a:ln>
        </p:spPr>
        <p:txBody>
          <a:bodyPr rot="0" vert="horz" wrap="square" lIns="91440" tIns="45720" rIns="91440" bIns="45720" rtlCol="0" anchor="ctr">
            <a:spAutoFit/>
          </a:bodyPr>
          <a:lstStyle/>
          <a:p>
            <a:pPr marL="0" algn="l">
              <a:defRPr/>
            </a:pPr>
            <a:r>
              <a:rPr lang="en-US" sz="2800" b="1" i="0" u="none" baseline="0">
                <a:solidFill>
                  <a:schemeClr val="accent1"/>
                </a:solidFill>
                <a:latin typeface="Arial"/>
                <a:ea typeface="Arial"/>
              </a:rPr>
              <a:t>02.</a:t>
            </a:r>
            <a:endParaRPr lang="en-US" sz="1100"/>
          </a:p>
        </p:txBody>
      </p:sp>
      <p:sp>
        <p:nvSpPr>
          <p:cNvPr id="13" name="TextBox 13"/>
          <p:cNvSpPr txBox="1"/>
          <p:nvPr/>
        </p:nvSpPr>
        <p:spPr>
          <a:xfrm>
            <a:off x="6726108" y="4834327"/>
            <a:ext cx="5024876" cy="338554"/>
          </a:xfrm>
          <a:prstGeom prst="rect">
            <a:avLst/>
          </a:prstGeom>
          <a:noFill/>
          <a:ln cap="rnd" cmpd="sng">
            <a:prstDash val="solid"/>
          </a:ln>
        </p:spPr>
        <p:txBody>
          <a:bodyPr rot="0" vert="horz" wrap="square" lIns="91440" tIns="45720" rIns="91440" bIns="45720" rtlCol="0" anchor="ctr">
            <a:spAutoFit/>
          </a:bodyPr>
          <a:lstStyle/>
          <a:p>
            <a:pPr marL="0" algn="l">
              <a:defRPr/>
            </a:pPr>
            <a:r>
              <a:rPr lang="zh-CN" altLang="en-US" sz="1600" b="1" i="0" u="none" baseline="0">
                <a:solidFill>
                  <a:srgbClr val="2F2F2F"/>
                </a:solidFill>
                <a:latin typeface="微软雅黑"/>
                <a:ea typeface="微软雅黑"/>
              </a:rPr>
              <a:t>Penghematan Biaya</a:t>
            </a:r>
            <a:endParaRPr lang="en-US" sz="1100"/>
          </a:p>
        </p:txBody>
      </p:sp>
      <p:sp>
        <p:nvSpPr>
          <p:cNvPr id="14" name="TextBox 14"/>
          <p:cNvSpPr txBox="1"/>
          <p:nvPr/>
        </p:nvSpPr>
        <p:spPr>
          <a:xfrm>
            <a:off x="6726109" y="5187307"/>
            <a:ext cx="5024886" cy="652780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t">
            <a:spAutoFit/>
          </a:bodyPr>
          <a:lstStyle/>
          <a:p>
            <a:pPr marL="0" algn="l">
              <a:lnSpc>
                <a:spcPct val="130000"/>
              </a:lnSpc>
              <a:defRPr/>
            </a:pPr>
            <a:r>
              <a:rPr lang="zh-CN" altLang="en-US" sz="1200" b="0" i="0" u="none" baseline="0">
                <a:solidFill>
                  <a:srgbClr val="2F2F2F"/>
                </a:solidFill>
                <a:latin typeface="微软雅黑"/>
                <a:ea typeface="微软雅黑"/>
              </a:rPr>
              <a:t>Dengan mengurangi kebutuhan perjalanan dan pertemuan fisik, kolaborasi digital dapat membantu organisasi menghemat biaya operasional.</a:t>
            </a:r>
            <a:endParaRPr lang="en-US" sz="1100"/>
          </a:p>
        </p:txBody>
      </p:sp>
      <p:sp>
        <p:nvSpPr>
          <p:cNvPr id="15" name="AutoShape 15"/>
          <p:cNvSpPr/>
          <p:nvPr/>
        </p:nvSpPr>
        <p:spPr>
          <a:xfrm>
            <a:off x="6365229" y="4905465"/>
            <a:ext cx="141195" cy="141195"/>
          </a:xfrm>
          <a:prstGeom prst="ellipse">
            <a:avLst/>
          </a:prstGeom>
          <a:solidFill>
            <a:srgbClr val="2F2F2F">
              <a:alpha val="30000"/>
              <a:lumMod val="50000"/>
              <a:lumOff val="50000"/>
            </a:srgbClr>
          </a:solidFill>
          <a:ln cap="rnd" cmpd="sng">
            <a:prstDash val="solid"/>
          </a:ln>
        </p:spPr>
        <p:txBody>
          <a:bodyPr rot="0" vert="horz" wrap="square" lIns="91440" tIns="45720" rIns="91440" bIns="45720" anchor="ctr">
            <a:prstTxWarp prst="textNoShape">
              <a:avLst/>
            </a:prstTxWarp>
            <a:normAutofit fontScale="25000" lnSpcReduction="20000"/>
          </a:bodyPr>
          <a:lstStyle/>
          <a:p>
            <a:pPr marL="0" algn="ctr"/>
            <a:endParaRPr/>
          </a:p>
        </p:txBody>
      </p:sp>
      <p:cxnSp>
        <p:nvCxnSpPr>
          <p:cNvPr id="16" name="Connector 16"/>
          <p:cNvCxnSpPr/>
          <p:nvPr/>
        </p:nvCxnSpPr>
        <p:spPr>
          <a:xfrm>
            <a:off x="6435826" y="5061525"/>
            <a:ext cx="0" cy="636821"/>
          </a:xfrm>
          <a:prstGeom prst="line">
            <a:avLst/>
          </a:prstGeom>
          <a:ln w="12700" cap="flat" cmpd="sng">
            <a:solidFill>
              <a:srgbClr val="2F2F2F">
                <a:alpha val="20000"/>
                <a:lumMod val="50000"/>
                <a:lumOff val="50000"/>
              </a:srgbClr>
            </a:solidFill>
            <a:prstDash val="dash"/>
          </a:ln>
        </p:spPr>
      </p:cxnSp>
      <p:sp>
        <p:nvSpPr>
          <p:cNvPr id="17" name="TextBox 17"/>
          <p:cNvSpPr txBox="1"/>
          <p:nvPr/>
        </p:nvSpPr>
        <p:spPr>
          <a:xfrm>
            <a:off x="5543536" y="4692339"/>
            <a:ext cx="777332" cy="523220"/>
          </a:xfrm>
          <a:prstGeom prst="roundRect">
            <a:avLst>
              <a:gd name="adj" fmla="val 0"/>
            </a:avLst>
          </a:prstGeom>
          <a:noFill/>
          <a:ln cap="rnd" cmpd="sng">
            <a:prstDash val="solid"/>
          </a:ln>
        </p:spPr>
        <p:txBody>
          <a:bodyPr rot="0" vert="horz" wrap="square" lIns="91440" tIns="45720" rIns="91440" bIns="45720" rtlCol="0" anchor="ctr">
            <a:spAutoFit/>
          </a:bodyPr>
          <a:lstStyle/>
          <a:p>
            <a:pPr marL="0" algn="l">
              <a:defRPr/>
            </a:pPr>
            <a:r>
              <a:rPr lang="en-US" sz="2800" b="1" i="0" u="none" baseline="0">
                <a:solidFill>
                  <a:schemeClr val="accent1"/>
                </a:solidFill>
                <a:latin typeface="Arial"/>
                <a:ea typeface="Arial"/>
              </a:rPr>
              <a:t>03.</a:t>
            </a:r>
            <a:endParaRPr lang="en-US" sz="1100"/>
          </a:p>
        </p:txBody>
      </p:sp>
      <p:grpSp>
        <p:nvGrpSpPr>
          <p:cNvPr id="18" name="Group 18"/>
          <p:cNvGrpSpPr/>
          <p:nvPr/>
        </p:nvGrpSpPr>
        <p:grpSpPr>
          <a:xfrm flipH="1">
            <a:off x="440944" y="1544468"/>
            <a:ext cx="4806432" cy="4278482"/>
            <a:chOff x="4207816" y="3089901"/>
            <a:chExt cx="3085279" cy="2746378"/>
          </a:xfrm>
        </p:grpSpPr>
        <p:sp>
          <p:nvSpPr>
            <p:cNvPr id="19" name="Freeform 19"/>
            <p:cNvSpPr/>
            <p:nvPr/>
          </p:nvSpPr>
          <p:spPr>
            <a:xfrm>
              <a:off x="4758741" y="3301931"/>
              <a:ext cx="2534354" cy="2534348"/>
            </a:xfrm>
            <a:custGeom>
              <a:avLst/>
              <a:gdLst/>
              <a:ahLst/>
              <a:cxnLst/>
              <a:rect l="l" t="t" r="r" b="b"/>
              <a:pathLst>
                <a:path w="3286910" h="3286910">
                  <a:moveTo>
                    <a:pt x="3286911" y="1643455"/>
                  </a:moveTo>
                  <a:cubicBezTo>
                    <a:pt x="3286911" y="2551111"/>
                    <a:pt x="2551111" y="3286911"/>
                    <a:pt x="1643455" y="3286911"/>
                  </a:cubicBezTo>
                  <a:cubicBezTo>
                    <a:pt x="735800" y="3286911"/>
                    <a:pt x="0" y="2551111"/>
                    <a:pt x="0" y="1643455"/>
                  </a:cubicBezTo>
                  <a:cubicBezTo>
                    <a:pt x="0" y="735800"/>
                    <a:pt x="735800" y="0"/>
                    <a:pt x="1643455" y="0"/>
                  </a:cubicBezTo>
                  <a:cubicBezTo>
                    <a:pt x="2551111" y="0"/>
                    <a:pt x="3286911" y="735800"/>
                    <a:pt x="3286911" y="1643455"/>
                  </a:cubicBezTo>
                  <a:close/>
                </a:path>
              </a:pathLst>
            </a:custGeom>
            <a:solidFill>
              <a:srgbClr val="EDEBEB"/>
            </a:solidFill>
            <a:ln cap="flat">
              <a:prstDash val="solid"/>
            </a:ln>
          </p:spPr>
          <p:txBody>
            <a:bodyPr vert="horz" lIns="91440" tIns="45720" rIns="91440" bIns="45720" anchor="ctr">
              <a:normAutofit/>
            </a:bodyPr>
            <a:lstStyle/>
            <a:p>
              <a:pPr marL="0" algn="l"/>
              <a:endParaRPr/>
            </a:p>
          </p:txBody>
        </p:sp>
        <p:sp>
          <p:nvSpPr>
            <p:cNvPr id="20" name="Freeform 20"/>
            <p:cNvSpPr/>
            <p:nvPr/>
          </p:nvSpPr>
          <p:spPr>
            <a:xfrm>
              <a:off x="4223614" y="3394947"/>
              <a:ext cx="302667" cy="732372"/>
            </a:xfrm>
            <a:custGeom>
              <a:avLst/>
              <a:gdLst/>
              <a:ahLst/>
              <a:cxnLst/>
              <a:rect l="l" t="t" r="r" b="b"/>
              <a:pathLst>
                <a:path w="392541" h="949847">
                  <a:moveTo>
                    <a:pt x="0" y="0"/>
                  </a:moveTo>
                  <a:lnTo>
                    <a:pt x="392541" y="949847"/>
                  </a:lnTo>
                </a:path>
              </a:pathLst>
            </a:custGeom>
            <a:solidFill>
              <a:schemeClr val="accent1"/>
            </a:solidFill>
            <a:ln w="27936" cap="rnd">
              <a:solidFill>
                <a:schemeClr val="accent1"/>
              </a:solidFill>
              <a:prstDash val="solid"/>
            </a:ln>
          </p:spPr>
          <p:txBody>
            <a:bodyPr vert="horz" lIns="91440" tIns="45720" rIns="91440" bIns="45720" anchor="ctr">
              <a:normAutofit/>
            </a:bodyPr>
            <a:lstStyle/>
            <a:p>
              <a:pPr marL="0" algn="l"/>
              <a:endParaRPr/>
            </a:p>
          </p:txBody>
        </p:sp>
        <p:sp>
          <p:nvSpPr>
            <p:cNvPr id="21" name="Freeform 21"/>
            <p:cNvSpPr/>
            <p:nvPr/>
          </p:nvSpPr>
          <p:spPr>
            <a:xfrm>
              <a:off x="4207816" y="3680196"/>
              <a:ext cx="565430" cy="532267"/>
            </a:xfrm>
            <a:custGeom>
              <a:avLst/>
              <a:gdLst/>
              <a:ahLst/>
              <a:cxnLst/>
              <a:rect l="l" t="t" r="r" b="b"/>
              <a:pathLst>
                <a:path w="733330" h="690321">
                  <a:moveTo>
                    <a:pt x="733331" y="484085"/>
                  </a:moveTo>
                  <a:lnTo>
                    <a:pt x="584371" y="183368"/>
                  </a:lnTo>
                  <a:lnTo>
                    <a:pt x="286451" y="0"/>
                  </a:lnTo>
                  <a:lnTo>
                    <a:pt x="197634" y="88817"/>
                  </a:lnTo>
                  <a:lnTo>
                    <a:pt x="0" y="106020"/>
                  </a:lnTo>
                  <a:lnTo>
                    <a:pt x="85949" y="484085"/>
                  </a:lnTo>
                  <a:lnTo>
                    <a:pt x="280716" y="521360"/>
                  </a:lnTo>
                  <a:lnTo>
                    <a:pt x="354777" y="690321"/>
                  </a:lnTo>
                  <a:lnTo>
                    <a:pt x="733331" y="484085"/>
                  </a:lnTo>
                  <a:close/>
                </a:path>
              </a:pathLst>
            </a:custGeom>
            <a:solidFill>
              <a:srgbClr val="FFB1A5"/>
            </a:solidFill>
            <a:ln cap="flat">
              <a:prstDash val="solid"/>
            </a:ln>
          </p:spPr>
          <p:txBody>
            <a:bodyPr vert="horz" lIns="91440" tIns="45720" rIns="91440" bIns="45720" anchor="ctr">
              <a:normAutofit/>
            </a:bodyPr>
            <a:lstStyle/>
            <a:p>
              <a:pPr marL="0" algn="l"/>
              <a:endParaRPr/>
            </a:p>
          </p:txBody>
        </p:sp>
        <p:sp>
          <p:nvSpPr>
            <p:cNvPr id="22" name="Freeform 22"/>
            <p:cNvSpPr/>
            <p:nvPr/>
          </p:nvSpPr>
          <p:spPr>
            <a:xfrm>
              <a:off x="4433213" y="3934818"/>
              <a:ext cx="340034" cy="277646"/>
            </a:xfrm>
            <a:custGeom>
              <a:avLst/>
              <a:gdLst/>
              <a:ahLst/>
              <a:cxnLst/>
              <a:rect l="l" t="t" r="r" b="b"/>
              <a:pathLst>
                <a:path w="441005" h="360091">
                  <a:moveTo>
                    <a:pt x="441006" y="153855"/>
                  </a:moveTo>
                  <a:lnTo>
                    <a:pt x="62451" y="360092"/>
                  </a:lnTo>
                  <a:lnTo>
                    <a:pt x="0" y="217635"/>
                  </a:lnTo>
                  <a:lnTo>
                    <a:pt x="364777" y="0"/>
                  </a:lnTo>
                  <a:lnTo>
                    <a:pt x="441006" y="153855"/>
                  </a:lnTo>
                  <a:close/>
                </a:path>
              </a:pathLst>
            </a:custGeom>
            <a:solidFill>
              <a:srgbClr val="E2837F"/>
            </a:solidFill>
            <a:ln cap="flat">
              <a:prstDash val="solid"/>
            </a:ln>
          </p:spPr>
          <p:txBody>
            <a:bodyPr vert="horz" lIns="91440" tIns="45720" rIns="91440" bIns="45720" anchor="ctr">
              <a:normAutofit/>
            </a:bodyPr>
            <a:lstStyle/>
            <a:p>
              <a:pPr marL="0" algn="l"/>
              <a:endParaRPr/>
            </a:p>
          </p:txBody>
        </p:sp>
        <p:sp>
          <p:nvSpPr>
            <p:cNvPr id="23" name="Freeform 23"/>
            <p:cNvSpPr/>
            <p:nvPr/>
          </p:nvSpPr>
          <p:spPr>
            <a:xfrm>
              <a:off x="4309460" y="3748677"/>
              <a:ext cx="132487" cy="79921"/>
            </a:xfrm>
            <a:custGeom>
              <a:avLst/>
              <a:gdLst/>
              <a:ahLst/>
              <a:cxnLst/>
              <a:rect l="l" t="t" r="r" b="b"/>
              <a:pathLst>
                <a:path w="171828" h="103653">
                  <a:moveTo>
                    <a:pt x="65228" y="-186"/>
                  </a:moveTo>
                  <a:lnTo>
                    <a:pt x="-650" y="59957"/>
                  </a:lnTo>
                  <a:cubicBezTo>
                    <a:pt x="-650" y="59957"/>
                    <a:pt x="50892" y="108911"/>
                    <a:pt x="88097" y="102967"/>
                  </a:cubicBezTo>
                  <a:cubicBezTo>
                    <a:pt x="125302" y="97022"/>
                    <a:pt x="171179" y="51635"/>
                    <a:pt x="171179" y="51635"/>
                  </a:cubicBezTo>
                </a:path>
              </a:pathLst>
            </a:custGeom>
            <a:noFill/>
            <a:ln w="6984" cap="rnd">
              <a:solidFill>
                <a:srgbClr val="E2837F"/>
              </a:solidFill>
              <a:prstDash val="solid"/>
            </a:ln>
          </p:spPr>
          <p:txBody>
            <a:bodyPr vert="horz" lIns="91440" tIns="45720" rIns="91440" bIns="45720" anchor="ctr">
              <a:normAutofit fontScale="25000" lnSpcReduction="20000"/>
            </a:bodyPr>
            <a:lstStyle/>
            <a:p>
              <a:pPr marL="0" algn="l"/>
              <a:endParaRPr/>
            </a:p>
          </p:txBody>
        </p:sp>
        <p:sp>
          <p:nvSpPr>
            <p:cNvPr id="24" name="Freeform 24"/>
            <p:cNvSpPr/>
            <p:nvPr/>
          </p:nvSpPr>
          <p:spPr>
            <a:xfrm>
              <a:off x="4399726" y="3820448"/>
              <a:ext cx="171796" cy="92408"/>
            </a:xfrm>
            <a:custGeom>
              <a:avLst/>
              <a:gdLst/>
              <a:ahLst/>
              <a:cxnLst/>
              <a:rect l="l" t="t" r="r" b="b"/>
              <a:pathLst>
                <a:path w="222810" h="119848">
                  <a:moveTo>
                    <a:pt x="222161" y="118702"/>
                  </a:moveTo>
                  <a:cubicBezTo>
                    <a:pt x="222161" y="118702"/>
                    <a:pt x="59144" y="138354"/>
                    <a:pt x="-650" y="-186"/>
                  </a:cubicBezTo>
                </a:path>
              </a:pathLst>
            </a:custGeom>
            <a:noFill/>
            <a:ln w="6984" cap="rnd">
              <a:solidFill>
                <a:srgbClr val="E2837F"/>
              </a:solidFill>
              <a:prstDash val="solid"/>
            </a:ln>
          </p:spPr>
          <p:txBody>
            <a:bodyPr vert="horz" lIns="91440" tIns="45720" rIns="91440" bIns="45720" anchor="ctr">
              <a:normAutofit fontScale="25000" lnSpcReduction="20000"/>
            </a:bodyPr>
            <a:lstStyle/>
            <a:p>
              <a:pPr marL="0" algn="l"/>
              <a:endParaRPr/>
            </a:p>
          </p:txBody>
        </p:sp>
        <p:sp>
          <p:nvSpPr>
            <p:cNvPr id="25" name="Freeform 25"/>
            <p:cNvSpPr/>
            <p:nvPr/>
          </p:nvSpPr>
          <p:spPr>
            <a:xfrm>
              <a:off x="4224532" y="3817482"/>
              <a:ext cx="115178" cy="17956"/>
            </a:xfrm>
            <a:custGeom>
              <a:avLst/>
              <a:gdLst/>
              <a:ahLst/>
              <a:cxnLst/>
              <a:rect l="l" t="t" r="r" b="b"/>
              <a:pathLst>
                <a:path w="149379" h="23288">
                  <a:moveTo>
                    <a:pt x="149380" y="0"/>
                  </a:moveTo>
                  <a:lnTo>
                    <a:pt x="0" y="23288"/>
                  </a:lnTo>
                </a:path>
              </a:pathLst>
            </a:custGeom>
            <a:ln w="6984" cap="rnd">
              <a:solidFill>
                <a:srgbClr val="E2837F"/>
              </a:solidFill>
              <a:prstDash val="solid"/>
            </a:ln>
          </p:spPr>
          <p:txBody>
            <a:bodyPr vert="horz" lIns="91440" tIns="45720" rIns="91440" bIns="45720" anchor="ctr">
              <a:normAutofit fontScale="25000" lnSpcReduction="20000"/>
            </a:bodyPr>
            <a:lstStyle/>
            <a:p>
              <a:pPr marL="0" algn="l"/>
              <a:endParaRPr/>
            </a:p>
          </p:txBody>
        </p:sp>
        <p:sp>
          <p:nvSpPr>
            <p:cNvPr id="26" name="Freeform 26"/>
            <p:cNvSpPr/>
            <p:nvPr/>
          </p:nvSpPr>
          <p:spPr>
            <a:xfrm>
              <a:off x="4243404" y="3866552"/>
              <a:ext cx="187434" cy="51872"/>
            </a:xfrm>
            <a:custGeom>
              <a:avLst/>
              <a:gdLst/>
              <a:ahLst/>
              <a:cxnLst/>
              <a:rect l="l" t="t" r="r" b="b"/>
              <a:pathLst>
                <a:path w="243091" h="67276">
                  <a:moveTo>
                    <a:pt x="243092" y="0"/>
                  </a:moveTo>
                  <a:lnTo>
                    <a:pt x="0" y="67277"/>
                  </a:lnTo>
                </a:path>
              </a:pathLst>
            </a:custGeom>
            <a:ln w="6984" cap="rnd">
              <a:solidFill>
                <a:srgbClr val="E2837F"/>
              </a:solidFill>
              <a:prstDash val="solid"/>
            </a:ln>
          </p:spPr>
          <p:txBody>
            <a:bodyPr vert="horz" lIns="91440" tIns="45720" rIns="91440" bIns="45720" anchor="ctr">
              <a:normAutofit fontScale="25000" lnSpcReduction="20000"/>
            </a:bodyPr>
            <a:lstStyle/>
            <a:p>
              <a:pPr marL="0" algn="l"/>
              <a:endParaRPr/>
            </a:p>
          </p:txBody>
        </p:sp>
        <p:sp>
          <p:nvSpPr>
            <p:cNvPr id="27" name="Freeform 27"/>
            <p:cNvSpPr/>
            <p:nvPr/>
          </p:nvSpPr>
          <p:spPr>
            <a:xfrm>
              <a:off x="4412505" y="3885262"/>
              <a:ext cx="92746" cy="149042"/>
            </a:xfrm>
            <a:custGeom>
              <a:avLst/>
              <a:gdLst/>
              <a:ahLst/>
              <a:cxnLst/>
              <a:rect l="l" t="t" r="r" b="b"/>
              <a:pathLst>
                <a:path w="120286" h="193298">
                  <a:moveTo>
                    <a:pt x="53710" y="0"/>
                  </a:moveTo>
                  <a:lnTo>
                    <a:pt x="120287" y="115042"/>
                  </a:lnTo>
                  <a:lnTo>
                    <a:pt x="0" y="193298"/>
                  </a:lnTo>
                </a:path>
              </a:pathLst>
            </a:custGeom>
            <a:noFill/>
            <a:ln w="6984" cap="rnd">
              <a:solidFill>
                <a:srgbClr val="E2837F"/>
              </a:solidFill>
              <a:prstDash val="solid"/>
            </a:ln>
          </p:spPr>
          <p:txBody>
            <a:bodyPr vert="horz" lIns="91440" tIns="45720" rIns="91440" bIns="45720" anchor="ctr">
              <a:normAutofit fontScale="62500" lnSpcReduction="20000"/>
            </a:bodyPr>
            <a:lstStyle/>
            <a:p>
              <a:pPr marL="0" algn="l"/>
              <a:endParaRPr/>
            </a:p>
          </p:txBody>
        </p:sp>
        <p:sp>
          <p:nvSpPr>
            <p:cNvPr id="28" name="Freeform 28"/>
            <p:cNvSpPr/>
            <p:nvPr/>
          </p:nvSpPr>
          <p:spPr>
            <a:xfrm>
              <a:off x="4261792" y="3912816"/>
              <a:ext cx="205013" cy="86599"/>
            </a:xfrm>
            <a:custGeom>
              <a:avLst/>
              <a:gdLst/>
              <a:ahLst/>
              <a:cxnLst/>
              <a:rect l="l" t="t" r="r" b="b"/>
              <a:pathLst>
                <a:path w="265890" h="112314">
                  <a:moveTo>
                    <a:pt x="265890" y="0"/>
                  </a:moveTo>
                  <a:lnTo>
                    <a:pt x="0" y="112315"/>
                  </a:lnTo>
                </a:path>
              </a:pathLst>
            </a:custGeom>
            <a:ln w="6984" cap="rnd">
              <a:solidFill>
                <a:srgbClr val="E2837F"/>
              </a:solidFill>
              <a:prstDash val="solid"/>
            </a:ln>
          </p:spPr>
          <p:txBody>
            <a:bodyPr vert="horz" lIns="91440" tIns="45720" rIns="91440" bIns="45720" anchor="ctr">
              <a:normAutofit fontScale="25000" lnSpcReduction="20000"/>
            </a:bodyPr>
            <a:lstStyle/>
            <a:p>
              <a:pPr marL="0" algn="l"/>
              <a:endParaRPr/>
            </a:p>
          </p:txBody>
        </p:sp>
        <p:sp>
          <p:nvSpPr>
            <p:cNvPr id="29" name="Freeform 29"/>
            <p:cNvSpPr/>
            <p:nvPr/>
          </p:nvSpPr>
          <p:spPr>
            <a:xfrm>
              <a:off x="4441839" y="3783943"/>
              <a:ext cx="2637308" cy="2052148"/>
            </a:xfrm>
            <a:custGeom>
              <a:avLst/>
              <a:gdLst/>
              <a:ahLst/>
              <a:cxnLst/>
              <a:rect l="l" t="t" r="r" b="b"/>
              <a:pathLst>
                <a:path w="3420435" h="2661522">
                  <a:moveTo>
                    <a:pt x="3413961" y="1766423"/>
                  </a:moveTo>
                  <a:cubicBezTo>
                    <a:pt x="3477461" y="1230867"/>
                    <a:pt x="3002887" y="673560"/>
                    <a:pt x="2905959" y="490542"/>
                  </a:cubicBezTo>
                  <a:cubicBezTo>
                    <a:pt x="2802876" y="295776"/>
                    <a:pt x="2429356" y="154438"/>
                    <a:pt x="2429356" y="154438"/>
                  </a:cubicBezTo>
                  <a:cubicBezTo>
                    <a:pt x="2369003" y="24640"/>
                    <a:pt x="2123184" y="-186"/>
                    <a:pt x="2123184" y="-186"/>
                  </a:cubicBezTo>
                  <a:cubicBezTo>
                    <a:pt x="1699453" y="28487"/>
                    <a:pt x="1737287" y="120101"/>
                    <a:pt x="1737287" y="120101"/>
                  </a:cubicBezTo>
                  <a:cubicBezTo>
                    <a:pt x="1412652" y="196469"/>
                    <a:pt x="1206416" y="433266"/>
                    <a:pt x="1206416" y="433266"/>
                  </a:cubicBezTo>
                  <a:lnTo>
                    <a:pt x="767019" y="918470"/>
                  </a:lnTo>
                  <a:lnTo>
                    <a:pt x="404200" y="246262"/>
                  </a:lnTo>
                  <a:lnTo>
                    <a:pt x="-650" y="483059"/>
                  </a:lnTo>
                  <a:cubicBezTo>
                    <a:pt x="-650" y="483059"/>
                    <a:pt x="197964" y="1594455"/>
                    <a:pt x="480568" y="1816007"/>
                  </a:cubicBezTo>
                  <a:cubicBezTo>
                    <a:pt x="763173" y="2037559"/>
                    <a:pt x="1007663" y="1823630"/>
                    <a:pt x="1007663" y="1823630"/>
                  </a:cubicBezTo>
                  <a:lnTo>
                    <a:pt x="982626" y="2264216"/>
                  </a:lnTo>
                  <a:cubicBezTo>
                    <a:pt x="1534415" y="2738482"/>
                    <a:pt x="2332358" y="2793478"/>
                    <a:pt x="2944003" y="2399399"/>
                  </a:cubicBezTo>
                  <a:lnTo>
                    <a:pt x="2944003" y="2102178"/>
                  </a:lnTo>
                  <a:cubicBezTo>
                    <a:pt x="3122336" y="2102178"/>
                    <a:pt x="3241923" y="2029726"/>
                    <a:pt x="3312767" y="1965666"/>
                  </a:cubicBezTo>
                  <a:cubicBezTo>
                    <a:pt x="3369483" y="1913677"/>
                    <a:pt x="3405429" y="1842890"/>
                    <a:pt x="3413961" y="1766423"/>
                  </a:cubicBezTo>
                  <a:close/>
                </a:path>
              </a:pathLst>
            </a:custGeom>
            <a:solidFill>
              <a:srgbClr val="4C67FE"/>
            </a:solidFill>
            <a:ln cap="flat">
              <a:prstDash val="solid"/>
            </a:ln>
          </p:spPr>
          <p:txBody>
            <a:bodyPr vert="horz" lIns="91440" tIns="45720" rIns="91440" bIns="45720" anchor="ctr">
              <a:normAutofit/>
            </a:bodyPr>
            <a:lstStyle/>
            <a:p>
              <a:pPr marL="0" algn="l"/>
              <a:endParaRPr/>
            </a:p>
          </p:txBody>
        </p:sp>
        <p:sp>
          <p:nvSpPr>
            <p:cNvPr id="30" name="Freeform 30"/>
            <p:cNvSpPr/>
            <p:nvPr/>
          </p:nvSpPr>
          <p:spPr>
            <a:xfrm>
              <a:off x="5781273" y="3830370"/>
              <a:ext cx="376810" cy="2005909"/>
            </a:xfrm>
            <a:custGeom>
              <a:avLst/>
              <a:gdLst/>
              <a:ahLst/>
              <a:cxnLst/>
              <a:rect l="l" t="t" r="r" b="b"/>
              <a:pathLst>
                <a:path w="488700" h="2601554">
                  <a:moveTo>
                    <a:pt x="-650" y="2570668"/>
                  </a:moveTo>
                  <a:cubicBezTo>
                    <a:pt x="103881" y="2591102"/>
                    <a:pt x="210139" y="2601383"/>
                    <a:pt x="316642" y="2601369"/>
                  </a:cubicBezTo>
                  <a:cubicBezTo>
                    <a:pt x="336293" y="2601369"/>
                    <a:pt x="355735" y="2600879"/>
                    <a:pt x="375247" y="2600250"/>
                  </a:cubicBezTo>
                  <a:lnTo>
                    <a:pt x="488051" y="-186"/>
                  </a:lnTo>
                  <a:lnTo>
                    <a:pt x="202369" y="-186"/>
                  </a:lnTo>
                  <a:close/>
                </a:path>
              </a:pathLst>
            </a:custGeom>
            <a:solidFill>
              <a:srgbClr val="FFFFFF"/>
            </a:solidFill>
            <a:ln cap="flat">
              <a:prstDash val="solid"/>
            </a:ln>
          </p:spPr>
          <p:txBody>
            <a:bodyPr vert="horz" lIns="91440" tIns="45720" rIns="91440" bIns="45720" anchor="ctr">
              <a:normAutofit/>
            </a:bodyPr>
            <a:lstStyle/>
            <a:p>
              <a:pPr marL="0" algn="l"/>
              <a:endParaRPr/>
            </a:p>
          </p:txBody>
        </p:sp>
        <p:sp>
          <p:nvSpPr>
            <p:cNvPr id="31" name="Freeform 31"/>
            <p:cNvSpPr/>
            <p:nvPr/>
          </p:nvSpPr>
          <p:spPr>
            <a:xfrm>
              <a:off x="6239776" y="3903273"/>
              <a:ext cx="142420" cy="269449"/>
            </a:xfrm>
            <a:custGeom>
              <a:avLst/>
              <a:gdLst/>
              <a:ahLst/>
              <a:cxnLst/>
              <a:rect l="l" t="t" r="r" b="b"/>
              <a:pathLst>
                <a:path w="184710" h="349461">
                  <a:moveTo>
                    <a:pt x="97537" y="-186"/>
                  </a:moveTo>
                  <a:cubicBezTo>
                    <a:pt x="97537" y="-186"/>
                    <a:pt x="196985" y="183181"/>
                    <a:pt x="182648" y="234723"/>
                  </a:cubicBezTo>
                  <a:cubicBezTo>
                    <a:pt x="168311" y="286265"/>
                    <a:pt x="-650" y="349275"/>
                    <a:pt x="-650" y="349275"/>
                  </a:cubicBezTo>
                </a:path>
              </a:pathLst>
            </a:custGeom>
            <a:noFill/>
            <a:ln w="6984" cap="rnd">
              <a:solidFill>
                <a:srgbClr val="0C2FCC"/>
              </a:solidFill>
              <a:prstDash val="solid"/>
            </a:ln>
          </p:spPr>
          <p:txBody>
            <a:bodyPr vert="horz" lIns="91440" tIns="45720" rIns="91440" bIns="45720" anchor="ctr">
              <a:normAutofit/>
            </a:bodyPr>
            <a:lstStyle/>
            <a:p>
              <a:pPr marL="0" algn="l"/>
              <a:endParaRPr/>
            </a:p>
          </p:txBody>
        </p:sp>
        <p:sp>
          <p:nvSpPr>
            <p:cNvPr id="32" name="Freeform 32"/>
            <p:cNvSpPr/>
            <p:nvPr/>
          </p:nvSpPr>
          <p:spPr>
            <a:xfrm>
              <a:off x="6131553" y="4201463"/>
              <a:ext cx="243667" cy="682440"/>
            </a:xfrm>
            <a:custGeom>
              <a:avLst/>
              <a:gdLst/>
              <a:ahLst/>
              <a:cxnLst/>
              <a:rect l="l" t="t" r="r" b="b"/>
              <a:pathLst>
                <a:path w="316022" h="885088">
                  <a:moveTo>
                    <a:pt x="196495" y="-186"/>
                  </a:moveTo>
                  <a:cubicBezTo>
                    <a:pt x="196495" y="-186"/>
                    <a:pt x="340209" y="111709"/>
                    <a:pt x="311606" y="185979"/>
                  </a:cubicBezTo>
                  <a:cubicBezTo>
                    <a:pt x="283004" y="260249"/>
                    <a:pt x="-650" y="884902"/>
                    <a:pt x="-650" y="884902"/>
                  </a:cubicBezTo>
                </a:path>
              </a:pathLst>
            </a:custGeom>
            <a:noFill/>
            <a:ln w="6984" cap="rnd">
              <a:solidFill>
                <a:srgbClr val="0C2FCC"/>
              </a:solidFill>
              <a:prstDash val="solid"/>
            </a:ln>
          </p:spPr>
          <p:txBody>
            <a:bodyPr vert="horz" lIns="91440" tIns="45720" rIns="91440" bIns="45720" anchor="ctr">
              <a:normAutofit/>
            </a:bodyPr>
            <a:lstStyle/>
            <a:p>
              <a:pPr marL="0" algn="l"/>
              <a:endParaRPr/>
            </a:p>
          </p:txBody>
        </p:sp>
        <p:sp>
          <p:nvSpPr>
            <p:cNvPr id="33" name="Freeform 33"/>
            <p:cNvSpPr/>
            <p:nvPr/>
          </p:nvSpPr>
          <p:spPr>
            <a:xfrm>
              <a:off x="5665556" y="3876797"/>
              <a:ext cx="156806" cy="282498"/>
            </a:xfrm>
            <a:custGeom>
              <a:avLst/>
              <a:gdLst/>
              <a:ahLst/>
              <a:cxnLst/>
              <a:rect l="l" t="t" r="r" b="b"/>
              <a:pathLst>
                <a:path w="203368" h="366385">
                  <a:moveTo>
                    <a:pt x="150198" y="-186"/>
                  </a:moveTo>
                  <a:cubicBezTo>
                    <a:pt x="150198" y="-186"/>
                    <a:pt x="-650" y="220387"/>
                    <a:pt x="-650" y="274795"/>
                  </a:cubicBezTo>
                  <a:cubicBezTo>
                    <a:pt x="-650" y="329204"/>
                    <a:pt x="202719" y="366200"/>
                    <a:pt x="202719" y="366200"/>
                  </a:cubicBezTo>
                </a:path>
              </a:pathLst>
            </a:custGeom>
            <a:noFill/>
            <a:ln w="6984" cap="rnd">
              <a:solidFill>
                <a:srgbClr val="0C2FCC"/>
              </a:solidFill>
              <a:prstDash val="solid"/>
            </a:ln>
          </p:spPr>
          <p:txBody>
            <a:bodyPr vert="horz" lIns="91440" tIns="45720" rIns="91440" bIns="45720" anchor="ctr">
              <a:normAutofit/>
            </a:bodyPr>
            <a:lstStyle/>
            <a:p>
              <a:pPr marL="0" algn="l"/>
              <a:endParaRPr/>
            </a:p>
          </p:txBody>
        </p:sp>
        <p:sp>
          <p:nvSpPr>
            <p:cNvPr id="34" name="Freeform 34"/>
            <p:cNvSpPr/>
            <p:nvPr/>
          </p:nvSpPr>
          <p:spPr>
            <a:xfrm>
              <a:off x="5665522" y="4172723"/>
              <a:ext cx="157037" cy="710911"/>
            </a:xfrm>
            <a:custGeom>
              <a:avLst/>
              <a:gdLst/>
              <a:ahLst/>
              <a:cxnLst/>
              <a:rect l="l" t="t" r="r" b="b"/>
              <a:pathLst>
                <a:path w="203668" h="922013">
                  <a:moveTo>
                    <a:pt x="142618" y="-186"/>
                  </a:moveTo>
                  <a:cubicBezTo>
                    <a:pt x="142618" y="-186"/>
                    <a:pt x="-3475" y="194651"/>
                    <a:pt x="-608" y="251577"/>
                  </a:cubicBezTo>
                  <a:cubicBezTo>
                    <a:pt x="2259" y="308504"/>
                    <a:pt x="211363" y="844480"/>
                    <a:pt x="202761" y="921827"/>
                  </a:cubicBezTo>
                </a:path>
              </a:pathLst>
            </a:custGeom>
            <a:noFill/>
            <a:ln w="6984" cap="rnd">
              <a:solidFill>
                <a:srgbClr val="0C2FCC"/>
              </a:solidFill>
              <a:prstDash val="solid"/>
            </a:ln>
          </p:spPr>
          <p:txBody>
            <a:bodyPr vert="horz" lIns="91440" tIns="45720" rIns="91440" bIns="45720" anchor="ctr">
              <a:normAutofit/>
            </a:bodyPr>
            <a:lstStyle/>
            <a:p>
              <a:pPr marL="0" algn="l"/>
              <a:endParaRPr/>
            </a:p>
          </p:txBody>
        </p:sp>
        <p:sp>
          <p:nvSpPr>
            <p:cNvPr id="35" name="Freeform 35"/>
            <p:cNvSpPr/>
            <p:nvPr/>
          </p:nvSpPr>
          <p:spPr>
            <a:xfrm>
              <a:off x="5219402" y="4440015"/>
              <a:ext cx="117066" cy="750166"/>
            </a:xfrm>
            <a:custGeom>
              <a:avLst/>
              <a:gdLst/>
              <a:ahLst/>
              <a:cxnLst/>
              <a:rect l="l" t="t" r="r" b="b"/>
              <a:pathLst>
                <a:path w="151827" h="972925">
                  <a:moveTo>
                    <a:pt x="-650" y="972739"/>
                  </a:moveTo>
                  <a:cubicBezTo>
                    <a:pt x="-650" y="972739"/>
                    <a:pt x="108168" y="105554"/>
                    <a:pt x="151178" y="-186"/>
                  </a:cubicBezTo>
                </a:path>
              </a:pathLst>
            </a:custGeom>
            <a:noFill/>
            <a:ln w="6984" cap="rnd">
              <a:solidFill>
                <a:srgbClr val="0C2FCC"/>
              </a:solidFill>
              <a:prstDash val="solid"/>
            </a:ln>
          </p:spPr>
          <p:txBody>
            <a:bodyPr vert="horz" lIns="91440" tIns="45720" rIns="91440" bIns="45720" anchor="ctr">
              <a:normAutofit/>
            </a:bodyPr>
            <a:lstStyle/>
            <a:p>
              <a:pPr marL="0" algn="l"/>
              <a:endParaRPr/>
            </a:p>
          </p:txBody>
        </p:sp>
        <p:sp>
          <p:nvSpPr>
            <p:cNvPr id="36" name="Freeform 36"/>
            <p:cNvSpPr/>
            <p:nvPr/>
          </p:nvSpPr>
          <p:spPr>
            <a:xfrm>
              <a:off x="5033746" y="4492266"/>
              <a:ext cx="69019" cy="259150"/>
            </a:xfrm>
            <a:custGeom>
              <a:avLst/>
              <a:gdLst/>
              <a:ahLst/>
              <a:cxnLst/>
              <a:rect l="l" t="t" r="r" b="b"/>
              <a:pathLst>
                <a:path w="89514" h="336104">
                  <a:moveTo>
                    <a:pt x="-650" y="-186"/>
                  </a:moveTo>
                  <a:cubicBezTo>
                    <a:pt x="-650" y="-186"/>
                    <a:pt x="128239" y="178356"/>
                    <a:pt x="76697" y="335918"/>
                  </a:cubicBezTo>
                </a:path>
              </a:pathLst>
            </a:custGeom>
            <a:noFill/>
            <a:ln w="6984" cap="rnd">
              <a:solidFill>
                <a:srgbClr val="0C2FCC"/>
              </a:solidFill>
              <a:prstDash val="solid"/>
            </a:ln>
          </p:spPr>
          <p:txBody>
            <a:bodyPr vert="horz" lIns="91440" tIns="45720" rIns="91440" bIns="45720" anchor="ctr">
              <a:normAutofit/>
            </a:bodyPr>
            <a:lstStyle/>
            <a:p>
              <a:pPr marL="0" algn="l"/>
              <a:endParaRPr/>
            </a:p>
          </p:txBody>
        </p:sp>
        <p:sp>
          <p:nvSpPr>
            <p:cNvPr id="37" name="Freeform 37"/>
            <p:cNvSpPr/>
            <p:nvPr/>
          </p:nvSpPr>
          <p:spPr>
            <a:xfrm>
              <a:off x="5916349" y="3964205"/>
              <a:ext cx="229655" cy="89457"/>
            </a:xfrm>
            <a:custGeom>
              <a:avLst/>
              <a:gdLst/>
              <a:ahLst/>
              <a:cxnLst/>
              <a:rect l="l" t="t" r="r" b="b"/>
              <a:pathLst>
                <a:path w="297850" h="116020">
                  <a:moveTo>
                    <a:pt x="297850" y="116021"/>
                  </a:moveTo>
                  <a:lnTo>
                    <a:pt x="138260" y="0"/>
                  </a:lnTo>
                  <a:lnTo>
                    <a:pt x="0" y="110076"/>
                  </a:lnTo>
                </a:path>
              </a:pathLst>
            </a:custGeom>
            <a:noFill/>
            <a:ln w="6984" cap="rnd">
              <a:gradFill>
                <a:gsLst>
                  <a:gs pos="0">
                    <a:srgbClr val="F4EBFD"/>
                  </a:gs>
                  <a:gs pos="100000">
                    <a:srgbClr val="B67EF4"/>
                  </a:gs>
                </a:gsLst>
                <a:lin ang="5400000"/>
              </a:gradFill>
              <a:prstDash val="solid"/>
            </a:ln>
          </p:spPr>
          <p:txBody>
            <a:bodyPr vert="horz" lIns="91440" tIns="45720" rIns="91440" bIns="45720" anchor="ctr">
              <a:normAutofit fontScale="25000" lnSpcReduction="20000"/>
            </a:bodyPr>
            <a:lstStyle/>
            <a:p>
              <a:pPr marL="0" algn="l"/>
              <a:endParaRPr/>
            </a:p>
          </p:txBody>
        </p:sp>
        <p:sp>
          <p:nvSpPr>
            <p:cNvPr id="38" name="Freeform 38"/>
            <p:cNvSpPr/>
            <p:nvPr/>
          </p:nvSpPr>
          <p:spPr>
            <a:xfrm>
              <a:off x="5883185" y="3964205"/>
              <a:ext cx="209272" cy="1134633"/>
            </a:xfrm>
            <a:custGeom>
              <a:avLst/>
              <a:gdLst/>
              <a:ahLst/>
              <a:cxnLst/>
              <a:rect l="l" t="t" r="r" b="b"/>
              <a:pathLst>
                <a:path w="271414" h="1471556">
                  <a:moveTo>
                    <a:pt x="144484" y="133015"/>
                  </a:moveTo>
                  <a:lnTo>
                    <a:pt x="98957" y="65528"/>
                  </a:lnTo>
                  <a:lnTo>
                    <a:pt x="181270" y="0"/>
                  </a:lnTo>
                  <a:lnTo>
                    <a:pt x="271415" y="65528"/>
                  </a:lnTo>
                  <a:lnTo>
                    <a:pt x="211621" y="137840"/>
                  </a:lnTo>
                  <a:lnTo>
                    <a:pt x="239245" y="1383719"/>
                  </a:lnTo>
                  <a:lnTo>
                    <a:pt x="115042" y="1471557"/>
                  </a:lnTo>
                  <a:lnTo>
                    <a:pt x="0" y="1371691"/>
                  </a:lnTo>
                  <a:lnTo>
                    <a:pt x="144484" y="133015"/>
                  </a:lnTo>
                  <a:close/>
                </a:path>
              </a:pathLst>
            </a:custGeom>
            <a:solidFill>
              <a:srgbClr val="350706"/>
            </a:solidFill>
            <a:ln cap="flat">
              <a:prstDash val="solid"/>
            </a:ln>
          </p:spPr>
          <p:txBody>
            <a:bodyPr vert="horz" lIns="91440" tIns="45720" rIns="91440" bIns="45720" anchor="ctr">
              <a:normAutofit/>
            </a:bodyPr>
            <a:lstStyle/>
            <a:p>
              <a:pPr marL="0" algn="l"/>
              <a:endParaRPr/>
            </a:p>
          </p:txBody>
        </p:sp>
        <p:sp>
          <p:nvSpPr>
            <p:cNvPr id="39" name="Freeform 39"/>
            <p:cNvSpPr/>
            <p:nvPr/>
          </p:nvSpPr>
          <p:spPr>
            <a:xfrm>
              <a:off x="6641714" y="4439961"/>
              <a:ext cx="70692" cy="965155"/>
            </a:xfrm>
            <a:custGeom>
              <a:avLst/>
              <a:gdLst/>
              <a:ahLst/>
              <a:cxnLst/>
              <a:rect l="l" t="t" r="r" b="b"/>
              <a:pathLst>
                <a:path w="91683" h="1251753">
                  <a:moveTo>
                    <a:pt x="91684" y="1251753"/>
                  </a:moveTo>
                  <a:lnTo>
                    <a:pt x="0" y="0"/>
                  </a:lnTo>
                </a:path>
              </a:pathLst>
            </a:custGeom>
            <a:ln w="6984" cap="rnd">
              <a:solidFill>
                <a:srgbClr val="FFC000"/>
              </a:solidFill>
              <a:prstDash val="solid"/>
            </a:ln>
          </p:spPr>
          <p:txBody>
            <a:bodyPr vert="horz" lIns="91440" tIns="45720" rIns="91440" bIns="45720" anchor="ctr">
              <a:normAutofit/>
            </a:bodyPr>
            <a:lstStyle/>
            <a:p>
              <a:pPr marL="0" algn="l"/>
              <a:endParaRPr/>
            </a:p>
          </p:txBody>
        </p:sp>
        <p:sp>
          <p:nvSpPr>
            <p:cNvPr id="40" name="Freeform 40"/>
            <p:cNvSpPr/>
            <p:nvPr/>
          </p:nvSpPr>
          <p:spPr>
            <a:xfrm>
              <a:off x="4472359" y="4102515"/>
              <a:ext cx="351143" cy="205013"/>
            </a:xfrm>
            <a:custGeom>
              <a:avLst/>
              <a:gdLst/>
              <a:ahLst/>
              <a:cxnLst/>
              <a:rect l="l" t="t" r="r" b="b"/>
              <a:pathLst>
                <a:path w="455411" h="265890">
                  <a:moveTo>
                    <a:pt x="455412" y="0"/>
                  </a:moveTo>
                  <a:lnTo>
                    <a:pt x="0" y="265890"/>
                  </a:lnTo>
                </a:path>
              </a:pathLst>
            </a:custGeom>
            <a:ln w="6984" cap="rnd">
              <a:solidFill>
                <a:srgbClr val="0C2FCC"/>
              </a:solidFill>
              <a:prstDash val="solid"/>
            </a:ln>
          </p:spPr>
          <p:txBody>
            <a:bodyPr vert="horz" lIns="91440" tIns="45720" rIns="91440" bIns="45720" anchor="ctr">
              <a:normAutofit fontScale="92500" lnSpcReduction="20000"/>
            </a:bodyPr>
            <a:lstStyle/>
            <a:p>
              <a:pPr marL="0" algn="l"/>
              <a:endParaRPr/>
            </a:p>
          </p:txBody>
        </p:sp>
        <p:sp>
          <p:nvSpPr>
            <p:cNvPr id="41" name="Freeform 41"/>
            <p:cNvSpPr/>
            <p:nvPr/>
          </p:nvSpPr>
          <p:spPr>
            <a:xfrm>
              <a:off x="5936460" y="3613170"/>
              <a:ext cx="228201" cy="341617"/>
            </a:xfrm>
            <a:custGeom>
              <a:avLst/>
              <a:gdLst/>
              <a:ahLst/>
              <a:cxnLst/>
              <a:rect l="l" t="t" r="r" b="b"/>
              <a:pathLst>
                <a:path w="295963" h="443057">
                  <a:moveTo>
                    <a:pt x="295314" y="-116"/>
                  </a:moveTo>
                  <a:lnTo>
                    <a:pt x="285803" y="358926"/>
                  </a:lnTo>
                  <a:cubicBezTo>
                    <a:pt x="285803" y="358926"/>
                    <a:pt x="249507" y="441029"/>
                    <a:pt x="123485" y="442847"/>
                  </a:cubicBezTo>
                  <a:cubicBezTo>
                    <a:pt x="-2536" y="444666"/>
                    <a:pt x="-648" y="343541"/>
                    <a:pt x="-648" y="343541"/>
                  </a:cubicBezTo>
                  <a:lnTo>
                    <a:pt x="8933" y="-186"/>
                  </a:lnTo>
                  <a:close/>
                </a:path>
              </a:pathLst>
            </a:custGeom>
            <a:solidFill>
              <a:srgbClr val="FFA38A"/>
            </a:solidFill>
            <a:ln cap="flat">
              <a:prstDash val="solid"/>
            </a:ln>
          </p:spPr>
          <p:txBody>
            <a:bodyPr vert="horz" lIns="91440" tIns="45720" rIns="91440" bIns="45720" anchor="ctr">
              <a:normAutofit/>
            </a:bodyPr>
            <a:lstStyle/>
            <a:p>
              <a:pPr marL="0" algn="l"/>
              <a:endParaRPr/>
            </a:p>
          </p:txBody>
        </p:sp>
        <p:sp>
          <p:nvSpPr>
            <p:cNvPr id="42" name="Freeform 42"/>
            <p:cNvSpPr/>
            <p:nvPr/>
          </p:nvSpPr>
          <p:spPr>
            <a:xfrm>
              <a:off x="5939643" y="3613225"/>
              <a:ext cx="225234" cy="197196"/>
            </a:xfrm>
            <a:custGeom>
              <a:avLst/>
              <a:gdLst/>
              <a:ahLst/>
              <a:cxnLst/>
              <a:rect l="l" t="t" r="r" b="b"/>
              <a:pathLst>
                <a:path w="292115" h="255751">
                  <a:moveTo>
                    <a:pt x="-650" y="205700"/>
                  </a:moveTo>
                  <a:cubicBezTo>
                    <a:pt x="39352" y="237311"/>
                    <a:pt x="93971" y="255494"/>
                    <a:pt x="165234" y="255494"/>
                  </a:cubicBezTo>
                  <a:cubicBezTo>
                    <a:pt x="206775" y="256465"/>
                    <a:pt x="247966" y="247577"/>
                    <a:pt x="285382" y="229548"/>
                  </a:cubicBezTo>
                  <a:lnTo>
                    <a:pt x="291466" y="-186"/>
                  </a:lnTo>
                  <a:lnTo>
                    <a:pt x="4735" y="-186"/>
                  </a:lnTo>
                  <a:close/>
                </a:path>
              </a:pathLst>
            </a:custGeom>
            <a:solidFill>
              <a:srgbClr val="FB7B5C"/>
            </a:solidFill>
            <a:ln cap="flat">
              <a:prstDash val="solid"/>
            </a:ln>
          </p:spPr>
          <p:txBody>
            <a:bodyPr vert="horz" lIns="91440" tIns="45720" rIns="91440" bIns="45720" anchor="ctr">
              <a:normAutofit fontScale="92500" lnSpcReduction="20000"/>
            </a:bodyPr>
            <a:lstStyle/>
            <a:p>
              <a:pPr marL="0" algn="l"/>
              <a:endParaRPr/>
            </a:p>
          </p:txBody>
        </p:sp>
        <p:sp>
          <p:nvSpPr>
            <p:cNvPr id="43" name="Freeform 43"/>
            <p:cNvSpPr/>
            <p:nvPr/>
          </p:nvSpPr>
          <p:spPr>
            <a:xfrm>
              <a:off x="6223437" y="4455869"/>
              <a:ext cx="676025" cy="853859"/>
            </a:xfrm>
            <a:custGeom>
              <a:avLst/>
              <a:gdLst/>
              <a:ahLst/>
              <a:cxnLst/>
              <a:rect l="l" t="t" r="r" b="b"/>
              <a:pathLst>
                <a:path w="876766" h="1107409">
                  <a:moveTo>
                    <a:pt x="0" y="1107409"/>
                  </a:moveTo>
                  <a:lnTo>
                    <a:pt x="744730" y="1107409"/>
                  </a:lnTo>
                  <a:lnTo>
                    <a:pt x="876766" y="0"/>
                  </a:lnTo>
                  <a:lnTo>
                    <a:pt x="132036" y="0"/>
                  </a:lnTo>
                  <a:lnTo>
                    <a:pt x="0" y="1107409"/>
                  </a:lnTo>
                  <a:close/>
                </a:path>
              </a:pathLst>
            </a:custGeom>
            <a:solidFill>
              <a:srgbClr val="FACE5D"/>
            </a:solidFill>
            <a:ln cap="flat">
              <a:prstDash val="solid"/>
            </a:ln>
          </p:spPr>
          <p:txBody>
            <a:bodyPr vert="horz" lIns="91440" tIns="45720" rIns="91440" bIns="45720" anchor="ctr">
              <a:normAutofit/>
            </a:bodyPr>
            <a:lstStyle/>
            <a:p>
              <a:pPr marL="0" algn="l"/>
              <a:endParaRPr/>
            </a:p>
          </p:txBody>
        </p:sp>
        <p:sp>
          <p:nvSpPr>
            <p:cNvPr id="44" name="Freeform 44"/>
            <p:cNvSpPr/>
            <p:nvPr/>
          </p:nvSpPr>
          <p:spPr>
            <a:xfrm>
              <a:off x="6602618" y="4880669"/>
              <a:ext cx="381663" cy="438172"/>
            </a:xfrm>
            <a:custGeom>
              <a:avLst/>
              <a:gdLst/>
              <a:ahLst/>
              <a:cxnLst/>
              <a:rect l="l" t="t" r="r" b="b"/>
              <a:pathLst>
                <a:path w="494995" h="568285">
                  <a:moveTo>
                    <a:pt x="494995" y="258827"/>
                  </a:moveTo>
                  <a:lnTo>
                    <a:pt x="381981" y="568286"/>
                  </a:lnTo>
                  <a:lnTo>
                    <a:pt x="114482" y="541571"/>
                  </a:lnTo>
                  <a:lnTo>
                    <a:pt x="122245" y="463594"/>
                  </a:lnTo>
                  <a:lnTo>
                    <a:pt x="51052" y="450726"/>
                  </a:lnTo>
                  <a:lnTo>
                    <a:pt x="35457" y="350301"/>
                  </a:lnTo>
                  <a:lnTo>
                    <a:pt x="0" y="345126"/>
                  </a:lnTo>
                  <a:lnTo>
                    <a:pt x="629" y="232322"/>
                  </a:lnTo>
                  <a:lnTo>
                    <a:pt x="316942" y="194347"/>
                  </a:lnTo>
                  <a:lnTo>
                    <a:pt x="308620" y="144554"/>
                  </a:lnTo>
                  <a:lnTo>
                    <a:pt x="93922" y="84690"/>
                  </a:lnTo>
                  <a:lnTo>
                    <a:pt x="130148" y="0"/>
                  </a:lnTo>
                  <a:lnTo>
                    <a:pt x="428068" y="54269"/>
                  </a:lnTo>
                  <a:lnTo>
                    <a:pt x="494995" y="258827"/>
                  </a:lnTo>
                  <a:close/>
                </a:path>
              </a:pathLst>
            </a:custGeom>
            <a:solidFill>
              <a:srgbClr val="FFB1A5"/>
            </a:solidFill>
            <a:ln cap="flat">
              <a:prstDash val="solid"/>
            </a:ln>
          </p:spPr>
          <p:txBody>
            <a:bodyPr vert="horz" lIns="91440" tIns="45720" rIns="91440" bIns="45720" anchor="ctr">
              <a:normAutofit/>
            </a:bodyPr>
            <a:lstStyle/>
            <a:p>
              <a:pPr marL="0" algn="l"/>
              <a:endParaRPr/>
            </a:p>
          </p:txBody>
        </p:sp>
        <p:sp>
          <p:nvSpPr>
            <p:cNvPr id="45" name="Freeform 45"/>
            <p:cNvSpPr/>
            <p:nvPr/>
          </p:nvSpPr>
          <p:spPr>
            <a:xfrm>
              <a:off x="6629955" y="5150767"/>
              <a:ext cx="264597" cy="1833"/>
            </a:xfrm>
            <a:custGeom>
              <a:avLst/>
              <a:gdLst/>
              <a:ahLst/>
              <a:cxnLst/>
              <a:rect l="l" t="t" r="r" b="b"/>
              <a:pathLst>
                <a:path w="343167" h="2377">
                  <a:moveTo>
                    <a:pt x="0" y="0"/>
                  </a:moveTo>
                  <a:lnTo>
                    <a:pt x="343168" y="2378"/>
                  </a:lnTo>
                </a:path>
              </a:pathLst>
            </a:custGeom>
            <a:ln w="6984" cap="rnd">
              <a:solidFill>
                <a:srgbClr val="E2837F"/>
              </a:solidFill>
              <a:prstDash val="solid"/>
            </a:ln>
          </p:spPr>
          <p:txBody>
            <a:bodyPr vert="horz" lIns="91440" tIns="45720" rIns="91440" bIns="45720" anchor="ctr">
              <a:normAutofit fontScale="25000" lnSpcReduction="20000"/>
            </a:bodyPr>
            <a:lstStyle/>
            <a:p>
              <a:pPr marL="0" algn="l"/>
              <a:endParaRPr/>
            </a:p>
          </p:txBody>
        </p:sp>
        <p:sp>
          <p:nvSpPr>
            <p:cNvPr id="46" name="Freeform 46"/>
            <p:cNvSpPr/>
            <p:nvPr/>
          </p:nvSpPr>
          <p:spPr>
            <a:xfrm>
              <a:off x="6696873" y="5238120"/>
              <a:ext cx="161066" cy="16069"/>
            </a:xfrm>
            <a:custGeom>
              <a:avLst/>
              <a:gdLst/>
              <a:ahLst/>
              <a:cxnLst/>
              <a:rect l="l" t="t" r="r" b="b"/>
              <a:pathLst>
                <a:path w="208893" h="20840">
                  <a:moveTo>
                    <a:pt x="0" y="0"/>
                  </a:moveTo>
                  <a:lnTo>
                    <a:pt x="208894" y="20840"/>
                  </a:lnTo>
                </a:path>
              </a:pathLst>
            </a:custGeom>
            <a:ln w="6984" cap="rnd">
              <a:solidFill>
                <a:srgbClr val="E2837F"/>
              </a:solidFill>
              <a:prstDash val="solid"/>
            </a:ln>
          </p:spPr>
          <p:txBody>
            <a:bodyPr vert="horz" lIns="91440" tIns="45720" rIns="91440" bIns="45720" anchor="ctr">
              <a:normAutofit fontScale="25000" lnSpcReduction="20000"/>
            </a:bodyPr>
            <a:lstStyle/>
            <a:p>
              <a:pPr marL="0" algn="l"/>
              <a:endParaRPr/>
            </a:p>
          </p:txBody>
        </p:sp>
        <p:sp>
          <p:nvSpPr>
            <p:cNvPr id="47" name="Freeform 47"/>
            <p:cNvSpPr/>
            <p:nvPr/>
          </p:nvSpPr>
          <p:spPr>
            <a:xfrm>
              <a:off x="6846994" y="5027500"/>
              <a:ext cx="44917" cy="3019"/>
            </a:xfrm>
            <a:custGeom>
              <a:avLst/>
              <a:gdLst/>
              <a:ahLst/>
              <a:cxnLst/>
              <a:rect l="l" t="t" r="r" b="b"/>
              <a:pathLst>
                <a:path w="58255" h="3916">
                  <a:moveTo>
                    <a:pt x="0" y="3916"/>
                  </a:moveTo>
                  <a:lnTo>
                    <a:pt x="58255" y="0"/>
                  </a:lnTo>
                </a:path>
              </a:pathLst>
            </a:custGeom>
            <a:ln w="6984" cap="rnd">
              <a:solidFill>
                <a:srgbClr val="E2837F"/>
              </a:solidFill>
              <a:prstDash val="solid"/>
            </a:ln>
          </p:spPr>
          <p:txBody>
            <a:bodyPr vert="horz" lIns="91440" tIns="45720" rIns="91440" bIns="45720" anchor="ctr">
              <a:normAutofit fontScale="25000" lnSpcReduction="20000"/>
            </a:bodyPr>
            <a:lstStyle/>
            <a:p>
              <a:pPr marL="0" algn="l"/>
              <a:endParaRPr/>
            </a:p>
          </p:txBody>
        </p:sp>
        <p:sp>
          <p:nvSpPr>
            <p:cNvPr id="48" name="Freeform 48"/>
            <p:cNvSpPr/>
            <p:nvPr/>
          </p:nvSpPr>
          <p:spPr>
            <a:xfrm>
              <a:off x="5749252" y="3389307"/>
              <a:ext cx="151940" cy="186767"/>
            </a:xfrm>
            <a:custGeom>
              <a:avLst/>
              <a:gdLst/>
              <a:ahLst/>
              <a:cxnLst/>
              <a:rect l="l" t="t" r="r" b="b"/>
              <a:pathLst>
                <a:path w="197057" h="242226">
                  <a:moveTo>
                    <a:pt x="116822" y="3355"/>
                  </a:moveTo>
                  <a:lnTo>
                    <a:pt x="196407" y="56365"/>
                  </a:lnTo>
                  <a:lnTo>
                    <a:pt x="143397" y="242040"/>
                  </a:lnTo>
                  <a:cubicBezTo>
                    <a:pt x="143397" y="242040"/>
                    <a:pt x="-48153" y="160987"/>
                    <a:pt x="10522" y="43078"/>
                  </a:cubicBezTo>
                  <a:cubicBezTo>
                    <a:pt x="24019" y="16572"/>
                    <a:pt x="63812" y="-9933"/>
                    <a:pt x="116822" y="3355"/>
                  </a:cubicBezTo>
                  <a:close/>
                </a:path>
              </a:pathLst>
            </a:custGeom>
            <a:solidFill>
              <a:srgbClr val="FFA38A"/>
            </a:solidFill>
            <a:ln cap="flat">
              <a:prstDash val="solid"/>
            </a:ln>
          </p:spPr>
          <p:txBody>
            <a:bodyPr vert="horz" lIns="91440" tIns="45720" rIns="91440" bIns="45720" anchor="ctr">
              <a:normAutofit fontScale="85000" lnSpcReduction="20000"/>
            </a:bodyPr>
            <a:lstStyle/>
            <a:p>
              <a:pPr marL="0" algn="l"/>
              <a:endParaRPr/>
            </a:p>
          </p:txBody>
        </p:sp>
        <p:sp>
          <p:nvSpPr>
            <p:cNvPr id="49" name="Freeform 49"/>
            <p:cNvSpPr/>
            <p:nvPr/>
          </p:nvSpPr>
          <p:spPr>
            <a:xfrm>
              <a:off x="6229956" y="3389307"/>
              <a:ext cx="151994" cy="186767"/>
            </a:xfrm>
            <a:custGeom>
              <a:avLst/>
              <a:gdLst/>
              <a:ahLst/>
              <a:cxnLst/>
              <a:rect l="l" t="t" r="r" b="b"/>
              <a:pathLst>
                <a:path w="197127" h="242226">
                  <a:moveTo>
                    <a:pt x="78935" y="3355"/>
                  </a:moveTo>
                  <a:lnTo>
                    <a:pt x="-650" y="56365"/>
                  </a:lnTo>
                  <a:lnTo>
                    <a:pt x="52431" y="242040"/>
                  </a:lnTo>
                  <a:cubicBezTo>
                    <a:pt x="52431" y="242040"/>
                    <a:pt x="243980" y="160987"/>
                    <a:pt x="185306" y="43078"/>
                  </a:cubicBezTo>
                  <a:cubicBezTo>
                    <a:pt x="171738" y="16572"/>
                    <a:pt x="132016" y="-9933"/>
                    <a:pt x="78935" y="3355"/>
                  </a:cubicBezTo>
                  <a:close/>
                </a:path>
              </a:pathLst>
            </a:custGeom>
            <a:solidFill>
              <a:srgbClr val="FFA38A"/>
            </a:solidFill>
            <a:ln cap="flat">
              <a:prstDash val="solid"/>
            </a:ln>
          </p:spPr>
          <p:txBody>
            <a:bodyPr vert="horz" lIns="91440" tIns="45720" rIns="91440" bIns="45720" anchor="ctr">
              <a:normAutofit fontScale="85000" lnSpcReduction="20000"/>
            </a:bodyPr>
            <a:lstStyle/>
            <a:p>
              <a:pPr marL="0" algn="l"/>
              <a:endParaRPr/>
            </a:p>
          </p:txBody>
        </p:sp>
        <p:sp>
          <p:nvSpPr>
            <p:cNvPr id="50" name="Freeform 50"/>
            <p:cNvSpPr/>
            <p:nvPr/>
          </p:nvSpPr>
          <p:spPr>
            <a:xfrm>
              <a:off x="5836455" y="3132641"/>
              <a:ext cx="458408" cy="614905"/>
            </a:xfrm>
            <a:custGeom>
              <a:avLst/>
              <a:gdLst/>
              <a:ahLst/>
              <a:cxnLst/>
              <a:rect l="l" t="t" r="r" b="b"/>
              <a:pathLst>
                <a:path w="594529" h="797498">
                  <a:moveTo>
                    <a:pt x="299126" y="797312"/>
                  </a:moveTo>
                  <a:cubicBezTo>
                    <a:pt x="91001" y="797312"/>
                    <a:pt x="2884" y="666116"/>
                    <a:pt x="-543" y="488972"/>
                  </a:cubicBezTo>
                  <a:lnTo>
                    <a:pt x="-543" y="475475"/>
                  </a:lnTo>
                  <a:cubicBezTo>
                    <a:pt x="-3969" y="298331"/>
                    <a:pt x="74567" y="2160"/>
                    <a:pt x="256256" y="2160"/>
                  </a:cubicBezTo>
                  <a:lnTo>
                    <a:pt x="300035" y="271"/>
                  </a:lnTo>
                  <a:cubicBezTo>
                    <a:pt x="464171" y="-12666"/>
                    <a:pt x="590472" y="251615"/>
                    <a:pt x="593759" y="428689"/>
                  </a:cubicBezTo>
                  <a:lnTo>
                    <a:pt x="593759" y="442256"/>
                  </a:lnTo>
                  <a:cubicBezTo>
                    <a:pt x="597255" y="619400"/>
                    <a:pt x="525224" y="797312"/>
                    <a:pt x="299126" y="797312"/>
                  </a:cubicBezTo>
                  <a:close/>
                </a:path>
              </a:pathLst>
            </a:custGeom>
            <a:solidFill>
              <a:srgbClr val="FFA38A"/>
            </a:solidFill>
            <a:ln cap="flat">
              <a:prstDash val="solid"/>
            </a:ln>
          </p:spPr>
          <p:txBody>
            <a:bodyPr vert="horz" lIns="91440" tIns="45720" rIns="91440" bIns="45720" anchor="ctr">
              <a:normAutofit/>
            </a:bodyPr>
            <a:lstStyle/>
            <a:p>
              <a:pPr marL="0" algn="l"/>
              <a:endParaRPr/>
            </a:p>
          </p:txBody>
        </p:sp>
        <p:sp>
          <p:nvSpPr>
            <p:cNvPr id="51" name="Freeform 51"/>
            <p:cNvSpPr/>
            <p:nvPr/>
          </p:nvSpPr>
          <p:spPr>
            <a:xfrm>
              <a:off x="5915049" y="3413874"/>
              <a:ext cx="44379" cy="60555"/>
            </a:xfrm>
            <a:custGeom>
              <a:avLst/>
              <a:gdLst/>
              <a:ahLst/>
              <a:cxnLst/>
              <a:rect l="l" t="t" r="r" b="b"/>
              <a:pathLst>
                <a:path w="57556" h="78536">
                  <a:moveTo>
                    <a:pt x="56907" y="38977"/>
                  </a:moveTo>
                  <a:cubicBezTo>
                    <a:pt x="56907" y="60657"/>
                    <a:pt x="44179" y="78280"/>
                    <a:pt x="28304" y="78350"/>
                  </a:cubicBezTo>
                  <a:cubicBezTo>
                    <a:pt x="12429" y="78420"/>
                    <a:pt x="-509" y="60866"/>
                    <a:pt x="-649" y="39187"/>
                  </a:cubicBezTo>
                  <a:cubicBezTo>
                    <a:pt x="-789" y="17507"/>
                    <a:pt x="12079" y="-186"/>
                    <a:pt x="28024" y="-186"/>
                  </a:cubicBezTo>
                  <a:cubicBezTo>
                    <a:pt x="43969" y="-186"/>
                    <a:pt x="56837" y="17297"/>
                    <a:pt x="56907" y="38977"/>
                  </a:cubicBezTo>
                  <a:close/>
                </a:path>
              </a:pathLst>
            </a:custGeom>
            <a:solidFill>
              <a:srgbClr val="350706"/>
            </a:solidFill>
            <a:ln cap="flat">
              <a:prstDash val="solid"/>
            </a:ln>
          </p:spPr>
          <p:txBody>
            <a:bodyPr vert="horz" lIns="91440" tIns="45720" rIns="91440" bIns="45720" anchor="ctr">
              <a:normAutofit fontScale="25000" lnSpcReduction="20000"/>
            </a:bodyPr>
            <a:lstStyle/>
            <a:p>
              <a:pPr marL="0" algn="l"/>
              <a:endParaRPr/>
            </a:p>
          </p:txBody>
        </p:sp>
        <p:sp>
          <p:nvSpPr>
            <p:cNvPr id="52" name="Freeform 52"/>
            <p:cNvSpPr/>
            <p:nvPr/>
          </p:nvSpPr>
          <p:spPr>
            <a:xfrm>
              <a:off x="6008019" y="3459752"/>
              <a:ext cx="62802" cy="77227"/>
            </a:xfrm>
            <a:custGeom>
              <a:avLst/>
              <a:gdLst/>
              <a:ahLst/>
              <a:cxnLst/>
              <a:rect l="l" t="t" r="r" b="b"/>
              <a:pathLst>
                <a:path w="81450" h="100159">
                  <a:moveTo>
                    <a:pt x="70533" y="99973"/>
                  </a:moveTo>
                  <a:lnTo>
                    <a:pt x="9551" y="99483"/>
                  </a:lnTo>
                  <a:cubicBezTo>
                    <a:pt x="2068" y="99483"/>
                    <a:pt x="-2828" y="89902"/>
                    <a:pt x="319" y="81510"/>
                  </a:cubicBezTo>
                  <a:lnTo>
                    <a:pt x="28293" y="7170"/>
                  </a:lnTo>
                  <a:cubicBezTo>
                    <a:pt x="29524" y="2023"/>
                    <a:pt x="34692" y="-1152"/>
                    <a:pt x="39839" y="79"/>
                  </a:cubicBezTo>
                  <a:cubicBezTo>
                    <a:pt x="43119" y="869"/>
                    <a:pt x="45748" y="3317"/>
                    <a:pt x="46756" y="6541"/>
                  </a:cubicBezTo>
                  <a:lnTo>
                    <a:pt x="79345" y="81370"/>
                  </a:lnTo>
                  <a:cubicBezTo>
                    <a:pt x="83401" y="89832"/>
                    <a:pt x="78506" y="100043"/>
                    <a:pt x="70533" y="99973"/>
                  </a:cubicBezTo>
                  <a:close/>
                </a:path>
              </a:pathLst>
            </a:custGeom>
            <a:solidFill>
              <a:srgbClr val="FB7B5C"/>
            </a:solidFill>
            <a:ln cap="flat">
              <a:prstDash val="solid"/>
            </a:ln>
          </p:spPr>
          <p:txBody>
            <a:bodyPr vert="horz" lIns="91440" tIns="45720" rIns="91440" bIns="45720" anchor="ctr">
              <a:normAutofit fontScale="25000" lnSpcReduction="20000"/>
            </a:bodyPr>
            <a:lstStyle/>
            <a:p>
              <a:pPr marL="0" algn="l"/>
              <a:endParaRPr/>
            </a:p>
          </p:txBody>
        </p:sp>
        <p:sp>
          <p:nvSpPr>
            <p:cNvPr id="53" name="Freeform 53"/>
            <p:cNvSpPr/>
            <p:nvPr/>
          </p:nvSpPr>
          <p:spPr>
            <a:xfrm>
              <a:off x="6108038" y="3413874"/>
              <a:ext cx="44379" cy="60555"/>
            </a:xfrm>
            <a:custGeom>
              <a:avLst/>
              <a:gdLst/>
              <a:ahLst/>
              <a:cxnLst/>
              <a:rect l="l" t="t" r="r" b="b"/>
              <a:pathLst>
                <a:path w="57556" h="78536">
                  <a:moveTo>
                    <a:pt x="-650" y="38977"/>
                  </a:moveTo>
                  <a:cubicBezTo>
                    <a:pt x="-650" y="60657"/>
                    <a:pt x="12078" y="78280"/>
                    <a:pt x="27953" y="78350"/>
                  </a:cubicBezTo>
                  <a:cubicBezTo>
                    <a:pt x="43829" y="78420"/>
                    <a:pt x="56836" y="60866"/>
                    <a:pt x="56906" y="39187"/>
                  </a:cubicBezTo>
                  <a:cubicBezTo>
                    <a:pt x="56976" y="17507"/>
                    <a:pt x="44178" y="-186"/>
                    <a:pt x="28233" y="-186"/>
                  </a:cubicBezTo>
                  <a:cubicBezTo>
                    <a:pt x="12288" y="-186"/>
                    <a:pt x="-580" y="17297"/>
                    <a:pt x="-650" y="38977"/>
                  </a:cubicBezTo>
                  <a:close/>
                </a:path>
              </a:pathLst>
            </a:custGeom>
            <a:solidFill>
              <a:srgbClr val="350706"/>
            </a:solidFill>
            <a:ln cap="flat">
              <a:prstDash val="solid"/>
            </a:ln>
          </p:spPr>
          <p:txBody>
            <a:bodyPr vert="horz" lIns="91440" tIns="45720" rIns="91440" bIns="45720" anchor="ctr">
              <a:normAutofit fontScale="25000" lnSpcReduction="20000"/>
            </a:bodyPr>
            <a:lstStyle/>
            <a:p>
              <a:pPr marL="0" algn="l"/>
              <a:endParaRPr/>
            </a:p>
          </p:txBody>
        </p:sp>
        <p:sp>
          <p:nvSpPr>
            <p:cNvPr id="54" name="Freeform 54"/>
            <p:cNvSpPr/>
            <p:nvPr/>
          </p:nvSpPr>
          <p:spPr>
            <a:xfrm>
              <a:off x="5958354" y="3600448"/>
              <a:ext cx="163537" cy="78072"/>
            </a:xfrm>
            <a:custGeom>
              <a:avLst/>
              <a:gdLst/>
              <a:ahLst/>
              <a:cxnLst/>
              <a:rect l="l" t="t" r="r" b="b"/>
              <a:pathLst>
                <a:path w="249035" h="118888">
                  <a:moveTo>
                    <a:pt x="248386" y="-186"/>
                  </a:moveTo>
                  <a:cubicBezTo>
                    <a:pt x="248386" y="46670"/>
                    <a:pt x="214398" y="118702"/>
                    <a:pt x="123833" y="118702"/>
                  </a:cubicBezTo>
                  <a:cubicBezTo>
                    <a:pt x="33268" y="118702"/>
                    <a:pt x="-650" y="46740"/>
                    <a:pt x="-650" y="-186"/>
                  </a:cubicBezTo>
                  <a:close/>
                </a:path>
              </a:pathLst>
            </a:custGeom>
            <a:solidFill>
              <a:srgbClr val="FFFFFF"/>
            </a:solidFill>
            <a:ln cap="flat">
              <a:prstDash val="solid"/>
            </a:ln>
          </p:spPr>
          <p:txBody>
            <a:bodyPr vert="horz" lIns="91440" tIns="45720" rIns="91440" bIns="45720" anchor="ctr">
              <a:normAutofit fontScale="25000" lnSpcReduction="20000"/>
            </a:bodyPr>
            <a:lstStyle/>
            <a:p>
              <a:pPr marL="0" algn="l"/>
              <a:endParaRPr/>
            </a:p>
          </p:txBody>
        </p:sp>
        <p:sp>
          <p:nvSpPr>
            <p:cNvPr id="55" name="Freeform 55"/>
            <p:cNvSpPr/>
            <p:nvPr/>
          </p:nvSpPr>
          <p:spPr>
            <a:xfrm>
              <a:off x="5821923" y="3089901"/>
              <a:ext cx="480611" cy="378655"/>
            </a:xfrm>
            <a:custGeom>
              <a:avLst/>
              <a:gdLst/>
              <a:ahLst/>
              <a:cxnLst/>
              <a:rect l="l" t="t" r="r" b="b"/>
              <a:pathLst>
                <a:path w="623324" h="491095">
                  <a:moveTo>
                    <a:pt x="311047" y="-104"/>
                  </a:moveTo>
                  <a:cubicBezTo>
                    <a:pt x="24806" y="-4580"/>
                    <a:pt x="-650" y="174312"/>
                    <a:pt x="-650" y="239141"/>
                  </a:cubicBezTo>
                  <a:cubicBezTo>
                    <a:pt x="-650" y="346071"/>
                    <a:pt x="25925" y="490905"/>
                    <a:pt x="25925" y="490905"/>
                  </a:cubicBezTo>
                  <a:cubicBezTo>
                    <a:pt x="32919" y="491534"/>
                    <a:pt x="34947" y="423488"/>
                    <a:pt x="47675" y="352155"/>
                  </a:cubicBezTo>
                  <a:cubicBezTo>
                    <a:pt x="55158" y="310684"/>
                    <a:pt x="74879" y="280543"/>
                    <a:pt x="117050" y="280263"/>
                  </a:cubicBezTo>
                  <a:cubicBezTo>
                    <a:pt x="164535" y="279913"/>
                    <a:pt x="441195" y="279913"/>
                    <a:pt x="488681" y="280263"/>
                  </a:cubicBezTo>
                  <a:cubicBezTo>
                    <a:pt x="530851" y="280466"/>
                    <a:pt x="566867" y="310684"/>
                    <a:pt x="574350" y="352155"/>
                  </a:cubicBezTo>
                  <a:cubicBezTo>
                    <a:pt x="587148" y="423488"/>
                    <a:pt x="589386" y="491534"/>
                    <a:pt x="596169" y="490905"/>
                  </a:cubicBezTo>
                  <a:cubicBezTo>
                    <a:pt x="596169" y="490905"/>
                    <a:pt x="622675" y="345861"/>
                    <a:pt x="622675" y="239141"/>
                  </a:cubicBezTo>
                  <a:cubicBezTo>
                    <a:pt x="622675" y="174312"/>
                    <a:pt x="597289" y="-4580"/>
                    <a:pt x="311047" y="-104"/>
                  </a:cubicBezTo>
                  <a:close/>
                </a:path>
              </a:pathLst>
            </a:custGeom>
            <a:solidFill>
              <a:srgbClr val="4E0507"/>
            </a:solidFill>
            <a:ln cap="flat">
              <a:prstDash val="solid"/>
            </a:ln>
          </p:spPr>
          <p:txBody>
            <a:bodyPr vert="horz" lIns="91440" tIns="45720" rIns="91440" bIns="45720" anchor="ctr">
              <a:normAutofit/>
            </a:bodyPr>
            <a:lstStyle/>
            <a:p>
              <a:pPr marL="0" algn="l"/>
              <a:endParaRPr/>
            </a:p>
          </p:txBody>
        </p:sp>
        <p:sp>
          <p:nvSpPr>
            <p:cNvPr id="56" name="Freeform 56"/>
            <p:cNvSpPr/>
            <p:nvPr/>
          </p:nvSpPr>
          <p:spPr>
            <a:xfrm>
              <a:off x="5862631" y="3360332"/>
              <a:ext cx="165650" cy="178375"/>
            </a:xfrm>
            <a:custGeom>
              <a:avLst/>
              <a:gdLst/>
              <a:ahLst/>
              <a:cxnLst/>
              <a:rect l="l" t="t" r="r" b="b"/>
              <a:pathLst>
                <a:path w="214838" h="231342">
                  <a:moveTo>
                    <a:pt x="214838" y="115671"/>
                  </a:moveTo>
                  <a:cubicBezTo>
                    <a:pt x="214838" y="179555"/>
                    <a:pt x="166745" y="231343"/>
                    <a:pt x="107419" y="231343"/>
                  </a:cubicBezTo>
                  <a:cubicBezTo>
                    <a:pt x="48093" y="231343"/>
                    <a:pt x="0" y="179555"/>
                    <a:pt x="0" y="115671"/>
                  </a:cubicBezTo>
                  <a:cubicBezTo>
                    <a:pt x="0" y="51788"/>
                    <a:pt x="48093" y="0"/>
                    <a:pt x="107419" y="0"/>
                  </a:cubicBezTo>
                  <a:cubicBezTo>
                    <a:pt x="166745" y="0"/>
                    <a:pt x="214838" y="51788"/>
                    <a:pt x="214838" y="115671"/>
                  </a:cubicBezTo>
                  <a:close/>
                </a:path>
              </a:pathLst>
            </a:custGeom>
            <a:noFill/>
            <a:ln w="6984" cap="flat">
              <a:solidFill>
                <a:srgbClr val="4E0507"/>
              </a:solidFill>
              <a:prstDash val="solid"/>
            </a:ln>
          </p:spPr>
          <p:txBody>
            <a:bodyPr vert="horz" lIns="91440" tIns="45720" rIns="91440" bIns="45720" anchor="ctr">
              <a:normAutofit fontScale="77500" lnSpcReduction="20000"/>
            </a:bodyPr>
            <a:lstStyle/>
            <a:p>
              <a:pPr marL="0" algn="l"/>
              <a:endParaRPr/>
            </a:p>
          </p:txBody>
        </p:sp>
        <p:sp>
          <p:nvSpPr>
            <p:cNvPr id="57" name="Freeform 57"/>
            <p:cNvSpPr/>
            <p:nvPr/>
          </p:nvSpPr>
          <p:spPr>
            <a:xfrm>
              <a:off x="6047376" y="3353973"/>
              <a:ext cx="177404" cy="191101"/>
            </a:xfrm>
            <a:custGeom>
              <a:avLst/>
              <a:gdLst/>
              <a:ahLst/>
              <a:cxnLst/>
              <a:rect l="l" t="t" r="r" b="b"/>
              <a:pathLst>
                <a:path w="230083" h="247847">
                  <a:moveTo>
                    <a:pt x="230084" y="123924"/>
                  </a:moveTo>
                  <a:cubicBezTo>
                    <a:pt x="230084" y="192365"/>
                    <a:pt x="178578" y="247847"/>
                    <a:pt x="115042" y="247847"/>
                  </a:cubicBezTo>
                  <a:cubicBezTo>
                    <a:pt x="51506" y="247847"/>
                    <a:pt x="0" y="192365"/>
                    <a:pt x="0" y="123924"/>
                  </a:cubicBezTo>
                  <a:cubicBezTo>
                    <a:pt x="0" y="55482"/>
                    <a:pt x="51506" y="0"/>
                    <a:pt x="115042" y="0"/>
                  </a:cubicBezTo>
                  <a:cubicBezTo>
                    <a:pt x="178578" y="0"/>
                    <a:pt x="230084" y="55482"/>
                    <a:pt x="230084" y="123924"/>
                  </a:cubicBezTo>
                  <a:close/>
                </a:path>
              </a:pathLst>
            </a:custGeom>
            <a:noFill/>
            <a:ln w="6984" cap="flat">
              <a:solidFill>
                <a:srgbClr val="4E0507"/>
              </a:solidFill>
              <a:prstDash val="solid"/>
            </a:ln>
          </p:spPr>
          <p:txBody>
            <a:bodyPr vert="horz" lIns="91440" tIns="45720" rIns="91440" bIns="45720" anchor="ctr">
              <a:normAutofit fontScale="85000" lnSpcReduction="10000"/>
            </a:bodyPr>
            <a:lstStyle/>
            <a:p>
              <a:pPr marL="0" algn="l"/>
              <a:endParaRPr/>
            </a:p>
          </p:txBody>
        </p:sp>
      </p:grpSp>
    </p:spTree>
  </p:cSld>
  <p:clrMapOvr>
    <a:masterClrMapping/>
  </p:clrMapOvr>
  <p:transition spd="slow">
    <p:blind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in" filter="strips(downLeft)">
                                      <p:cBhvr>
                                        <p:cTn id="2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9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in" filter="plus(in)">
                                      <p:cBhvr>
                                        <p:cTn id="40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4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CF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/>
          <p:cNvSpPr>
            <a:spLocks noGrp="1"/>
          </p:cNvSpPr>
          <p:nvPr>
            <p:ph type="title"/>
          </p:nvPr>
        </p:nvSpPr>
        <p:spPr>
          <a:xfrm>
            <a:off x="660400" y="3467581"/>
            <a:ext cx="5972412" cy="424732"/>
          </a:xfrm>
        </p:spPr>
        <p:txBody>
          <a:bodyPr vert="horz" lIns="91440" tIns="45720" rIns="91440" bIns="45720" anchor="t">
            <a:spAutoFit/>
          </a:bodyPr>
          <a:lstStyle/>
          <a:p>
            <a:pPr algn="l">
              <a:lnSpc>
                <a:spcPct val="90000"/>
              </a:lnSpc>
              <a:spcBef>
                <a:spcPct val="0"/>
              </a:spcBef>
            </a:pPr>
            <a:r>
              <a:rPr lang="zh-CN" altLang="en-US" sz="2400" b="1" i="0" u="none" baseline="0">
                <a:solidFill>
                  <a:srgbClr val="2F2F2F"/>
                </a:solidFill>
                <a:latin typeface="微软雅黑"/>
                <a:ea typeface="微软雅黑"/>
              </a:rPr>
              <a:t>Alat dan Platform Kolaborasi Digital</a:t>
            </a:r>
          </a:p>
        </p:txBody>
      </p:sp>
      <p:sp>
        <p:nvSpPr>
          <p:cNvPr id="3" name="TextBox 3"/>
          <p:cNvSpPr txBox="1"/>
          <p:nvPr/>
        </p:nvSpPr>
        <p:spPr>
          <a:xfrm>
            <a:off x="660400" y="2529899"/>
            <a:ext cx="822713" cy="822713"/>
          </a:xfrm>
          <a:prstGeom prst="roundRect">
            <a:avLst>
              <a:gd name="adj" fmla="val 25602"/>
            </a:avLst>
          </a:prstGeom>
          <a:solidFill>
            <a:schemeClr val="accent1"/>
          </a:solidFill>
        </p:spPr>
        <p:txBody>
          <a:bodyPr vert="horz" wrap="none" lIns="91440" tIns="45720" rIns="91440" bIns="45720" rtlCol="0" anchor="ctr">
            <a:noAutofit/>
          </a:bodyPr>
          <a:lstStyle/>
          <a:p>
            <a:pPr marL="0" algn="ctr">
              <a:defRPr/>
            </a:pPr>
            <a:r>
              <a:rPr lang="en-US" sz="2800" b="1" i="0" u="none" baseline="0">
                <a:solidFill>
                  <a:srgbClr val="FFFFFF"/>
                </a:solidFill>
                <a:latin typeface="Arial"/>
                <a:ea typeface="Arial"/>
              </a:rPr>
              <a:t>02</a:t>
            </a:r>
            <a:endParaRPr lang="en-US" sz="1100"/>
          </a:p>
        </p:txBody>
      </p:sp>
    </p:spTree>
  </p:cSld>
  <p:clrMapOvr>
    <a:masterClrMapping/>
  </p:clrMapOvr>
  <p:transition spd="slow">
    <p:blind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CF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/>
          <p:cNvSpPr>
            <a:spLocks noGrp="1"/>
          </p:cNvSpPr>
          <p:nvPr>
            <p:ph type="title"/>
          </p:nvPr>
        </p:nvSpPr>
        <p:spPr>
          <a:xfrm>
            <a:off x="660400" y="0"/>
            <a:ext cx="10858500" cy="1028700"/>
          </a:xfrm>
        </p:spPr>
        <p:txBody>
          <a:bodyPr vert="horz" lIns="91440" tIns="45720" rIns="91440" bIns="45720" anchor="b">
            <a:normAutofit/>
          </a:bodyPr>
          <a:lstStyle/>
          <a:p>
            <a:pPr algn="l">
              <a:lnSpc>
                <a:spcPct val="90000"/>
              </a:lnSpc>
              <a:spcBef>
                <a:spcPct val="0"/>
              </a:spcBef>
            </a:pPr>
            <a:r>
              <a:rPr lang="zh-CN" altLang="en-US" sz="2800" b="1" i="0" u="none" baseline="0">
                <a:solidFill>
                  <a:srgbClr val="2F2F2F"/>
                </a:solidFill>
                <a:latin typeface="微软雅黑"/>
                <a:ea typeface="微软雅黑"/>
              </a:rPr>
              <a:t>Platform Komunikasi</a:t>
            </a:r>
          </a:p>
        </p:txBody>
      </p:sp>
      <p:grpSp>
        <p:nvGrpSpPr>
          <p:cNvPr id="3" name="Group 3"/>
          <p:cNvGrpSpPr/>
          <p:nvPr/>
        </p:nvGrpSpPr>
        <p:grpSpPr>
          <a:xfrm>
            <a:off x="4427563" y="1329422"/>
            <a:ext cx="540000" cy="540000"/>
            <a:chOff x="2832175" y="5599496"/>
            <a:chExt cx="540000" cy="540000"/>
          </a:xfrm>
        </p:grpSpPr>
        <p:sp>
          <p:nvSpPr>
            <p:cNvPr id="4" name="TextBox 4"/>
            <p:cNvSpPr txBox="1"/>
            <p:nvPr/>
          </p:nvSpPr>
          <p:spPr>
            <a:xfrm>
              <a:off x="2832175" y="5599496"/>
              <a:ext cx="540000" cy="540000"/>
            </a:xfrm>
            <a:prstGeom prst="roundRect">
              <a:avLst>
                <a:gd name="adj" fmla="val 50000"/>
              </a:avLst>
            </a:prstGeom>
            <a:solidFill>
              <a:schemeClr val="accent1"/>
            </a:solidFill>
          </p:spPr>
          <p:txBody>
            <a:bodyPr vert="horz" wrap="none" lIns="108000" tIns="108000" rIns="108000" bIns="108000" rtlCol="0" anchor="ctr">
              <a:noAutofit/>
            </a:bodyPr>
            <a:lstStyle/>
            <a:p>
              <a:pPr marL="0" algn="ctr">
                <a:defRPr/>
              </a:pPr>
              <a:endParaRPr lang="en-US" sz="1100"/>
            </a:p>
          </p:txBody>
        </p:sp>
        <p:sp>
          <p:nvSpPr>
            <p:cNvPr id="5" name="Freeform 5"/>
            <p:cNvSpPr/>
            <p:nvPr/>
          </p:nvSpPr>
          <p:spPr>
            <a:xfrm>
              <a:off x="2989061" y="5731793"/>
              <a:ext cx="226228" cy="275406"/>
            </a:xfrm>
            <a:custGeom>
              <a:avLst/>
              <a:gdLst/>
              <a:ahLst/>
              <a:cxnLst/>
              <a:rect l="l" t="t" r="r" b="b"/>
              <a:pathLst>
                <a:path w="438150" h="533400">
                  <a:moveTo>
                    <a:pt x="284197" y="621"/>
                  </a:moveTo>
                  <a:cubicBezTo>
                    <a:pt x="285149" y="621"/>
                    <a:pt x="286102" y="621"/>
                    <a:pt x="286102" y="621"/>
                  </a:cubicBezTo>
                  <a:lnTo>
                    <a:pt x="286102" y="124446"/>
                  </a:lnTo>
                  <a:lnTo>
                    <a:pt x="286102" y="126351"/>
                  </a:lnTo>
                  <a:cubicBezTo>
                    <a:pt x="287055" y="141591"/>
                    <a:pt x="299437" y="153021"/>
                    <a:pt x="314677" y="153021"/>
                  </a:cubicBezTo>
                  <a:lnTo>
                    <a:pt x="314677" y="153021"/>
                  </a:lnTo>
                  <a:lnTo>
                    <a:pt x="438502" y="153021"/>
                  </a:lnTo>
                  <a:cubicBezTo>
                    <a:pt x="438502" y="153974"/>
                    <a:pt x="438502" y="154926"/>
                    <a:pt x="438502" y="154926"/>
                  </a:cubicBezTo>
                  <a:lnTo>
                    <a:pt x="438502" y="505446"/>
                  </a:lnTo>
                  <a:cubicBezTo>
                    <a:pt x="438502" y="521639"/>
                    <a:pt x="426120" y="534021"/>
                    <a:pt x="409927" y="534021"/>
                  </a:cubicBezTo>
                  <a:lnTo>
                    <a:pt x="28927" y="534021"/>
                  </a:lnTo>
                  <a:cubicBezTo>
                    <a:pt x="12734" y="534021"/>
                    <a:pt x="352" y="521639"/>
                    <a:pt x="352" y="505446"/>
                  </a:cubicBezTo>
                  <a:lnTo>
                    <a:pt x="352" y="29196"/>
                  </a:lnTo>
                  <a:cubicBezTo>
                    <a:pt x="352" y="13004"/>
                    <a:pt x="12734" y="621"/>
                    <a:pt x="28927" y="621"/>
                  </a:cubicBezTo>
                  <a:lnTo>
                    <a:pt x="284197" y="621"/>
                  </a:lnTo>
                  <a:close/>
                  <a:moveTo>
                    <a:pt x="248002" y="200646"/>
                  </a:moveTo>
                  <a:lnTo>
                    <a:pt x="152752" y="200646"/>
                  </a:lnTo>
                  <a:lnTo>
                    <a:pt x="152752" y="410196"/>
                  </a:lnTo>
                  <a:lnTo>
                    <a:pt x="171802" y="410196"/>
                  </a:lnTo>
                  <a:lnTo>
                    <a:pt x="171802" y="314946"/>
                  </a:lnTo>
                  <a:lnTo>
                    <a:pt x="248002" y="314946"/>
                  </a:lnTo>
                  <a:lnTo>
                    <a:pt x="249907" y="314946"/>
                  </a:lnTo>
                  <a:cubicBezTo>
                    <a:pt x="280387" y="313994"/>
                    <a:pt x="305152" y="288276"/>
                    <a:pt x="305152" y="257796"/>
                  </a:cubicBezTo>
                  <a:cubicBezTo>
                    <a:pt x="305152" y="226364"/>
                    <a:pt x="279434" y="200646"/>
                    <a:pt x="248002" y="200646"/>
                  </a:cubicBezTo>
                  <a:lnTo>
                    <a:pt x="248002" y="200646"/>
                  </a:lnTo>
                  <a:close/>
                  <a:moveTo>
                    <a:pt x="248002" y="219696"/>
                  </a:moveTo>
                  <a:cubicBezTo>
                    <a:pt x="268957" y="219696"/>
                    <a:pt x="286102" y="236841"/>
                    <a:pt x="286102" y="257796"/>
                  </a:cubicBezTo>
                  <a:cubicBezTo>
                    <a:pt x="286102" y="278751"/>
                    <a:pt x="268957" y="295896"/>
                    <a:pt x="248002" y="295896"/>
                  </a:cubicBezTo>
                  <a:lnTo>
                    <a:pt x="248002" y="295896"/>
                  </a:lnTo>
                  <a:lnTo>
                    <a:pt x="171802" y="295896"/>
                  </a:lnTo>
                  <a:lnTo>
                    <a:pt x="171802" y="219696"/>
                  </a:lnTo>
                  <a:lnTo>
                    <a:pt x="248002" y="219696"/>
                  </a:lnTo>
                  <a:close/>
                  <a:moveTo>
                    <a:pt x="428977" y="133971"/>
                  </a:moveTo>
                  <a:lnTo>
                    <a:pt x="314677" y="133971"/>
                  </a:lnTo>
                  <a:lnTo>
                    <a:pt x="313724" y="133971"/>
                  </a:lnTo>
                  <a:cubicBezTo>
                    <a:pt x="308962" y="133019"/>
                    <a:pt x="305152" y="129209"/>
                    <a:pt x="305152" y="124446"/>
                  </a:cubicBezTo>
                  <a:lnTo>
                    <a:pt x="305152" y="124446"/>
                  </a:lnTo>
                  <a:lnTo>
                    <a:pt x="305152" y="10146"/>
                  </a:lnTo>
                  <a:lnTo>
                    <a:pt x="428977" y="133971"/>
                  </a:lnTo>
                  <a:close/>
                </a:path>
              </a:pathLst>
            </a:custGeom>
            <a:solidFill>
              <a:srgbClr val="FFFFFF"/>
            </a:solidFill>
            <a:ln cap="flat">
              <a:prstDash val="solid"/>
            </a:ln>
          </p:spPr>
          <p:txBody>
            <a:bodyPr vert="horz" lIns="91440" tIns="45720" rIns="91440" bIns="45720" anchor="ctr">
              <a:normAutofit fontScale="77500" lnSpcReduction="20000"/>
            </a:bodyPr>
            <a:lstStyle/>
            <a:p>
              <a:pPr marL="0" algn="l"/>
              <a:endParaRPr/>
            </a:p>
          </p:txBody>
        </p:sp>
      </p:grpSp>
      <p:sp>
        <p:nvSpPr>
          <p:cNvPr id="6" name="AutoShape 6"/>
          <p:cNvSpPr/>
          <p:nvPr/>
        </p:nvSpPr>
        <p:spPr>
          <a:xfrm>
            <a:off x="5104384" y="1260444"/>
            <a:ext cx="6847089" cy="338554"/>
          </a:xfrm>
          <a:prstGeom prst="rect">
            <a:avLst/>
          </a:prstGeom>
          <a:noFill/>
          <a:ln cap="flat" cmpd="sng">
            <a:prstDash val="solid"/>
          </a:ln>
        </p:spPr>
        <p:txBody>
          <a:bodyPr vert="horz" wrap="square" lIns="91440" tIns="45720" rIns="91440" bIns="45720" anchor="b">
            <a:spAutoFit/>
          </a:bodyPr>
          <a:lstStyle/>
          <a:p>
            <a:pPr marL="0" algn="l"/>
            <a:r>
              <a:rPr lang="zh-CN" altLang="en-US" sz="1600" b="1" i="0" u="none" baseline="0">
                <a:solidFill>
                  <a:schemeClr val="accent1"/>
                </a:solidFill>
                <a:latin typeface="微软雅黑"/>
                <a:ea typeface="微软雅黑"/>
              </a:rPr>
              <a:t>Email: Dasar Komunikasi Profesional</a:t>
            </a:r>
          </a:p>
        </p:txBody>
      </p:sp>
      <p:sp>
        <p:nvSpPr>
          <p:cNvPr id="7" name="AutoShape 7"/>
          <p:cNvSpPr/>
          <p:nvPr/>
        </p:nvSpPr>
        <p:spPr>
          <a:xfrm>
            <a:off x="5113264" y="1563123"/>
            <a:ext cx="6847088" cy="718820"/>
          </a:xfrm>
          <a:prstGeom prst="rect">
            <a:avLst/>
          </a:prstGeom>
          <a:noFill/>
          <a:ln cap="flat" cmpd="sng">
            <a:prstDash val="solid"/>
          </a:ln>
        </p:spPr>
        <p:txBody>
          <a:bodyPr vert="horz" wrap="square" lIns="91440" tIns="45720" rIns="91440" bIns="45720" anchor="t">
            <a:spAutoFit/>
          </a:bodyPr>
          <a:lstStyle/>
          <a:p>
            <a:pPr marL="0" algn="l">
              <a:lnSpc>
                <a:spcPct val="130000"/>
              </a:lnSpc>
            </a:pPr>
            <a:r>
              <a:rPr lang="zh-CN" altLang="en-US" sz="1400" b="0" i="0" u="none" baseline="0">
                <a:solidFill>
                  <a:srgbClr val="2F2F2F"/>
                </a:solidFill>
                <a:latin typeface="微软雅黑"/>
                <a:ea typeface="微软雅黑"/>
              </a:rPr>
              <a:t>Email tetap menjadi landasan komunikasi profesional, terutama untuk komunikasi formal dan dokumentasi. Pastikan penggunaan email yang efektif dan terorganisir.</a:t>
            </a:r>
          </a:p>
        </p:txBody>
      </p:sp>
      <p:grpSp>
        <p:nvGrpSpPr>
          <p:cNvPr id="8" name="Group 8"/>
          <p:cNvGrpSpPr/>
          <p:nvPr/>
        </p:nvGrpSpPr>
        <p:grpSpPr>
          <a:xfrm>
            <a:off x="4427563" y="3073487"/>
            <a:ext cx="540000" cy="540000"/>
            <a:chOff x="3708127" y="5599496"/>
            <a:chExt cx="540000" cy="540000"/>
          </a:xfrm>
        </p:grpSpPr>
        <p:sp>
          <p:nvSpPr>
            <p:cNvPr id="9" name="TextBox 9"/>
            <p:cNvSpPr txBox="1"/>
            <p:nvPr/>
          </p:nvSpPr>
          <p:spPr>
            <a:xfrm>
              <a:off x="3708127" y="5599496"/>
              <a:ext cx="540000" cy="540000"/>
            </a:xfrm>
            <a:prstGeom prst="roundRect">
              <a:avLst>
                <a:gd name="adj" fmla="val 50000"/>
              </a:avLst>
            </a:prstGeom>
            <a:solidFill>
              <a:schemeClr val="accent2"/>
            </a:solidFill>
          </p:spPr>
          <p:txBody>
            <a:bodyPr vert="horz" wrap="none" lIns="108000" tIns="108000" rIns="108000" bIns="108000" rtlCol="0" anchor="ctr">
              <a:noAutofit/>
            </a:bodyPr>
            <a:lstStyle/>
            <a:p>
              <a:pPr marL="0" algn="ctr">
                <a:defRPr/>
              </a:pPr>
              <a:endParaRPr lang="en-US" sz="1100"/>
            </a:p>
          </p:txBody>
        </p:sp>
        <p:sp>
          <p:nvSpPr>
            <p:cNvPr id="10" name="Freeform 10"/>
            <p:cNvSpPr/>
            <p:nvPr/>
          </p:nvSpPr>
          <p:spPr>
            <a:xfrm>
              <a:off x="3850260" y="5734252"/>
              <a:ext cx="255734" cy="270488"/>
            </a:xfrm>
            <a:custGeom>
              <a:avLst/>
              <a:gdLst/>
              <a:ahLst/>
              <a:cxnLst/>
              <a:rect l="l" t="t" r="r" b="b"/>
              <a:pathLst>
                <a:path w="495300" h="523875">
                  <a:moveTo>
                    <a:pt x="371955" y="621"/>
                  </a:moveTo>
                  <a:cubicBezTo>
                    <a:pt x="388148" y="621"/>
                    <a:pt x="400530" y="13004"/>
                    <a:pt x="400530" y="29196"/>
                  </a:cubicBezTo>
                  <a:lnTo>
                    <a:pt x="400530" y="133971"/>
                  </a:lnTo>
                  <a:cubicBezTo>
                    <a:pt x="400530" y="150164"/>
                    <a:pt x="388148" y="162546"/>
                    <a:pt x="371955" y="162546"/>
                  </a:cubicBezTo>
                  <a:lnTo>
                    <a:pt x="257655" y="162546"/>
                  </a:lnTo>
                  <a:lnTo>
                    <a:pt x="257655" y="286371"/>
                  </a:lnTo>
                  <a:lnTo>
                    <a:pt x="419580" y="286371"/>
                  </a:lnTo>
                  <a:cubicBezTo>
                    <a:pt x="439583" y="286371"/>
                    <a:pt x="456727" y="302564"/>
                    <a:pt x="457680" y="322566"/>
                  </a:cubicBezTo>
                  <a:lnTo>
                    <a:pt x="457680" y="324471"/>
                  </a:lnTo>
                  <a:lnTo>
                    <a:pt x="457680" y="429246"/>
                  </a:lnTo>
                  <a:lnTo>
                    <a:pt x="476730" y="429246"/>
                  </a:lnTo>
                  <a:cubicBezTo>
                    <a:pt x="487208" y="429246"/>
                    <a:pt x="495780" y="437819"/>
                    <a:pt x="495780" y="448296"/>
                  </a:cubicBezTo>
                  <a:lnTo>
                    <a:pt x="495780" y="505446"/>
                  </a:lnTo>
                  <a:cubicBezTo>
                    <a:pt x="495780" y="515924"/>
                    <a:pt x="487208" y="524496"/>
                    <a:pt x="476730" y="524496"/>
                  </a:cubicBezTo>
                  <a:lnTo>
                    <a:pt x="419580" y="524496"/>
                  </a:lnTo>
                  <a:cubicBezTo>
                    <a:pt x="409102" y="524496"/>
                    <a:pt x="400530" y="515924"/>
                    <a:pt x="400530" y="505446"/>
                  </a:cubicBezTo>
                  <a:lnTo>
                    <a:pt x="400530" y="448296"/>
                  </a:lnTo>
                  <a:cubicBezTo>
                    <a:pt x="400530" y="437819"/>
                    <a:pt x="409102" y="429246"/>
                    <a:pt x="419580" y="429246"/>
                  </a:cubicBezTo>
                  <a:lnTo>
                    <a:pt x="438630" y="429246"/>
                  </a:lnTo>
                  <a:lnTo>
                    <a:pt x="438630" y="324471"/>
                  </a:lnTo>
                  <a:cubicBezTo>
                    <a:pt x="438630" y="313994"/>
                    <a:pt x="431010" y="306374"/>
                    <a:pt x="420533" y="305421"/>
                  </a:cubicBezTo>
                  <a:lnTo>
                    <a:pt x="419580" y="305421"/>
                  </a:lnTo>
                  <a:lnTo>
                    <a:pt x="257655" y="305421"/>
                  </a:lnTo>
                  <a:lnTo>
                    <a:pt x="257655" y="429246"/>
                  </a:lnTo>
                  <a:lnTo>
                    <a:pt x="276705" y="429246"/>
                  </a:lnTo>
                  <a:cubicBezTo>
                    <a:pt x="287183" y="429246"/>
                    <a:pt x="295755" y="437819"/>
                    <a:pt x="295755" y="448296"/>
                  </a:cubicBezTo>
                  <a:lnTo>
                    <a:pt x="295755" y="505446"/>
                  </a:lnTo>
                  <a:cubicBezTo>
                    <a:pt x="295755" y="515924"/>
                    <a:pt x="287183" y="524496"/>
                    <a:pt x="276705" y="524496"/>
                  </a:cubicBezTo>
                  <a:lnTo>
                    <a:pt x="219555" y="524496"/>
                  </a:lnTo>
                  <a:cubicBezTo>
                    <a:pt x="209077" y="524496"/>
                    <a:pt x="200505" y="515924"/>
                    <a:pt x="200505" y="505446"/>
                  </a:cubicBezTo>
                  <a:lnTo>
                    <a:pt x="200505" y="448296"/>
                  </a:lnTo>
                  <a:cubicBezTo>
                    <a:pt x="200505" y="437819"/>
                    <a:pt x="209077" y="429246"/>
                    <a:pt x="219555" y="429246"/>
                  </a:cubicBezTo>
                  <a:lnTo>
                    <a:pt x="238605" y="429246"/>
                  </a:lnTo>
                  <a:lnTo>
                    <a:pt x="238605" y="305421"/>
                  </a:lnTo>
                  <a:lnTo>
                    <a:pt x="76680" y="305421"/>
                  </a:lnTo>
                  <a:cubicBezTo>
                    <a:pt x="66202" y="305421"/>
                    <a:pt x="58583" y="313041"/>
                    <a:pt x="57630" y="323519"/>
                  </a:cubicBezTo>
                  <a:lnTo>
                    <a:pt x="57630" y="324471"/>
                  </a:lnTo>
                  <a:lnTo>
                    <a:pt x="57630" y="429246"/>
                  </a:lnTo>
                  <a:lnTo>
                    <a:pt x="76680" y="429246"/>
                  </a:lnTo>
                  <a:cubicBezTo>
                    <a:pt x="87158" y="429246"/>
                    <a:pt x="95730" y="437819"/>
                    <a:pt x="95730" y="448296"/>
                  </a:cubicBezTo>
                  <a:lnTo>
                    <a:pt x="95730" y="505446"/>
                  </a:lnTo>
                  <a:cubicBezTo>
                    <a:pt x="95730" y="515924"/>
                    <a:pt x="87158" y="524496"/>
                    <a:pt x="76680" y="524496"/>
                  </a:cubicBezTo>
                  <a:lnTo>
                    <a:pt x="19530" y="524496"/>
                  </a:lnTo>
                  <a:cubicBezTo>
                    <a:pt x="9052" y="524496"/>
                    <a:pt x="480" y="515924"/>
                    <a:pt x="480" y="505446"/>
                  </a:cubicBezTo>
                  <a:lnTo>
                    <a:pt x="480" y="448296"/>
                  </a:lnTo>
                  <a:cubicBezTo>
                    <a:pt x="480" y="437819"/>
                    <a:pt x="9052" y="429246"/>
                    <a:pt x="19530" y="429246"/>
                  </a:cubicBezTo>
                  <a:lnTo>
                    <a:pt x="38580" y="429246"/>
                  </a:lnTo>
                  <a:lnTo>
                    <a:pt x="38580" y="324471"/>
                  </a:lnTo>
                  <a:cubicBezTo>
                    <a:pt x="38580" y="304469"/>
                    <a:pt x="54773" y="287324"/>
                    <a:pt x="74775" y="286371"/>
                  </a:cubicBezTo>
                  <a:lnTo>
                    <a:pt x="76680" y="286371"/>
                  </a:lnTo>
                  <a:lnTo>
                    <a:pt x="238605" y="286371"/>
                  </a:lnTo>
                  <a:lnTo>
                    <a:pt x="238605" y="162546"/>
                  </a:lnTo>
                  <a:lnTo>
                    <a:pt x="124305" y="162546"/>
                  </a:lnTo>
                  <a:cubicBezTo>
                    <a:pt x="108112" y="162546"/>
                    <a:pt x="95730" y="150164"/>
                    <a:pt x="95730" y="133971"/>
                  </a:cubicBezTo>
                  <a:lnTo>
                    <a:pt x="95730" y="29196"/>
                  </a:lnTo>
                  <a:cubicBezTo>
                    <a:pt x="95730" y="13004"/>
                    <a:pt x="108112" y="621"/>
                    <a:pt x="124305" y="621"/>
                  </a:cubicBezTo>
                  <a:lnTo>
                    <a:pt x="371955" y="621"/>
                  </a:lnTo>
                  <a:close/>
                  <a:moveTo>
                    <a:pt x="148118" y="95871"/>
                  </a:moveTo>
                  <a:cubicBezTo>
                    <a:pt x="140498" y="95871"/>
                    <a:pt x="133830" y="102539"/>
                    <a:pt x="133830" y="110159"/>
                  </a:cubicBezTo>
                  <a:cubicBezTo>
                    <a:pt x="133830" y="117779"/>
                    <a:pt x="140498" y="124446"/>
                    <a:pt x="148118" y="124446"/>
                  </a:cubicBezTo>
                  <a:cubicBezTo>
                    <a:pt x="155737" y="124446"/>
                    <a:pt x="162405" y="117779"/>
                    <a:pt x="162405" y="110159"/>
                  </a:cubicBezTo>
                  <a:cubicBezTo>
                    <a:pt x="162405" y="102539"/>
                    <a:pt x="155737" y="95871"/>
                    <a:pt x="148118" y="95871"/>
                  </a:cubicBezTo>
                  <a:close/>
                </a:path>
              </a:pathLst>
            </a:custGeom>
            <a:solidFill>
              <a:srgbClr val="FFFFFF"/>
            </a:solidFill>
            <a:ln cap="flat">
              <a:prstDash val="solid"/>
            </a:ln>
          </p:spPr>
          <p:txBody>
            <a:bodyPr vert="horz" lIns="91440" tIns="45720" rIns="91440" bIns="45720" anchor="ctr">
              <a:normAutofit fontScale="77500" lnSpcReduction="20000"/>
            </a:bodyPr>
            <a:lstStyle/>
            <a:p>
              <a:pPr marL="0" algn="l"/>
              <a:endParaRPr/>
            </a:p>
          </p:txBody>
        </p:sp>
      </p:grpSp>
      <p:sp>
        <p:nvSpPr>
          <p:cNvPr id="11" name="AutoShape 11"/>
          <p:cNvSpPr/>
          <p:nvPr/>
        </p:nvSpPr>
        <p:spPr>
          <a:xfrm>
            <a:off x="5104384" y="3003017"/>
            <a:ext cx="6847087" cy="338554"/>
          </a:xfrm>
          <a:prstGeom prst="rect">
            <a:avLst/>
          </a:prstGeom>
          <a:noFill/>
          <a:ln cap="flat" cmpd="sng">
            <a:prstDash val="solid"/>
          </a:ln>
        </p:spPr>
        <p:txBody>
          <a:bodyPr vert="horz" wrap="square" lIns="91440" tIns="45720" rIns="91440" bIns="45720" anchor="b">
            <a:spAutoFit/>
          </a:bodyPr>
          <a:lstStyle/>
          <a:p>
            <a:pPr marL="0" algn="l"/>
            <a:r>
              <a:rPr lang="zh-CN" altLang="en-US" sz="1600" b="1" i="0" u="none" baseline="0">
                <a:solidFill>
                  <a:schemeClr val="accent2"/>
                </a:solidFill>
                <a:latin typeface="微软雅黑"/>
                <a:ea typeface="微软雅黑"/>
              </a:rPr>
              <a:t>Aplikasi Pesan Instan: Komunikasi Cepat dan Responsif</a:t>
            </a:r>
          </a:p>
        </p:txBody>
      </p:sp>
      <p:sp>
        <p:nvSpPr>
          <p:cNvPr id="12" name="AutoShape 12"/>
          <p:cNvSpPr/>
          <p:nvPr/>
        </p:nvSpPr>
        <p:spPr>
          <a:xfrm>
            <a:off x="5104384" y="3304766"/>
            <a:ext cx="6847086" cy="718820"/>
          </a:xfrm>
          <a:prstGeom prst="rect">
            <a:avLst/>
          </a:prstGeom>
          <a:noFill/>
          <a:ln cap="flat" cmpd="sng">
            <a:prstDash val="solid"/>
          </a:ln>
        </p:spPr>
        <p:txBody>
          <a:bodyPr vert="horz" wrap="square" lIns="91440" tIns="45720" rIns="91440" bIns="45720" anchor="t">
            <a:spAutoFit/>
          </a:bodyPr>
          <a:lstStyle/>
          <a:p>
            <a:pPr marL="0" algn="l">
              <a:lnSpc>
                <a:spcPct val="130000"/>
              </a:lnSpc>
            </a:pPr>
            <a:r>
              <a:rPr lang="zh-CN" altLang="en-US" sz="1400" b="0" i="0" u="none" baseline="0">
                <a:solidFill>
                  <a:srgbClr val="2F2F2F"/>
                </a:solidFill>
                <a:latin typeface="微软雅黑"/>
                <a:ea typeface="微软雅黑"/>
              </a:rPr>
              <a:t>Aplikasi pesan instan seperti Slack atau Microsoft Teams memungkinkan komunikasi real-time yang cepat dan responsif. Ideal untuk diskusi singkat dan koordinasi cepat.</a:t>
            </a:r>
          </a:p>
        </p:txBody>
      </p:sp>
      <p:grpSp>
        <p:nvGrpSpPr>
          <p:cNvPr id="13" name="Group 13"/>
          <p:cNvGrpSpPr/>
          <p:nvPr/>
        </p:nvGrpSpPr>
        <p:grpSpPr>
          <a:xfrm>
            <a:off x="4427563" y="4790746"/>
            <a:ext cx="540000" cy="540000"/>
            <a:chOff x="4584079" y="5599496"/>
            <a:chExt cx="540000" cy="540000"/>
          </a:xfrm>
        </p:grpSpPr>
        <p:sp>
          <p:nvSpPr>
            <p:cNvPr id="14" name="TextBox 14"/>
            <p:cNvSpPr txBox="1"/>
            <p:nvPr/>
          </p:nvSpPr>
          <p:spPr>
            <a:xfrm>
              <a:off x="4584079" y="5599496"/>
              <a:ext cx="540000" cy="540000"/>
            </a:xfrm>
            <a:prstGeom prst="roundRect">
              <a:avLst>
                <a:gd name="adj" fmla="val 50000"/>
              </a:avLst>
            </a:prstGeom>
            <a:solidFill>
              <a:schemeClr val="accent1"/>
            </a:solidFill>
          </p:spPr>
          <p:txBody>
            <a:bodyPr vert="horz" wrap="none" lIns="108000" tIns="108000" rIns="108000" bIns="108000" rtlCol="0" anchor="ctr">
              <a:noAutofit/>
            </a:bodyPr>
            <a:lstStyle/>
            <a:p>
              <a:pPr marL="0" algn="ctr">
                <a:defRPr/>
              </a:pPr>
              <a:endParaRPr lang="en-US" sz="1100"/>
            </a:p>
          </p:txBody>
        </p:sp>
        <p:sp>
          <p:nvSpPr>
            <p:cNvPr id="15" name="Freeform 15"/>
            <p:cNvSpPr/>
            <p:nvPr/>
          </p:nvSpPr>
          <p:spPr>
            <a:xfrm>
              <a:off x="4716376" y="5766219"/>
              <a:ext cx="275406" cy="206554"/>
            </a:xfrm>
            <a:custGeom>
              <a:avLst/>
              <a:gdLst/>
              <a:ahLst/>
              <a:cxnLst/>
              <a:rect l="l" t="t" r="r" b="b"/>
              <a:pathLst>
                <a:path w="533400" h="400050">
                  <a:moveTo>
                    <a:pt x="505433" y="621"/>
                  </a:moveTo>
                  <a:cubicBezTo>
                    <a:pt x="521626" y="621"/>
                    <a:pt x="534008" y="13004"/>
                    <a:pt x="534008" y="29196"/>
                  </a:cubicBezTo>
                  <a:lnTo>
                    <a:pt x="534008" y="372096"/>
                  </a:lnTo>
                  <a:cubicBezTo>
                    <a:pt x="534008" y="388289"/>
                    <a:pt x="521626" y="400671"/>
                    <a:pt x="505433" y="400671"/>
                  </a:cubicBezTo>
                  <a:lnTo>
                    <a:pt x="29183" y="400671"/>
                  </a:lnTo>
                  <a:cubicBezTo>
                    <a:pt x="12990" y="400671"/>
                    <a:pt x="608" y="388289"/>
                    <a:pt x="608" y="372096"/>
                  </a:cubicBezTo>
                  <a:lnTo>
                    <a:pt x="608" y="29196"/>
                  </a:lnTo>
                  <a:cubicBezTo>
                    <a:pt x="608" y="13004"/>
                    <a:pt x="12990" y="621"/>
                    <a:pt x="29183" y="621"/>
                  </a:cubicBezTo>
                  <a:lnTo>
                    <a:pt x="505433" y="621"/>
                  </a:lnTo>
                  <a:close/>
                  <a:moveTo>
                    <a:pt x="391133" y="198741"/>
                  </a:moveTo>
                  <a:cubicBezTo>
                    <a:pt x="378751" y="189216"/>
                    <a:pt x="360653" y="192074"/>
                    <a:pt x="351128" y="204456"/>
                  </a:cubicBezTo>
                  <a:lnTo>
                    <a:pt x="351128" y="204456"/>
                  </a:lnTo>
                  <a:lnTo>
                    <a:pt x="267308" y="315899"/>
                  </a:lnTo>
                  <a:cubicBezTo>
                    <a:pt x="266355" y="316851"/>
                    <a:pt x="265403" y="317804"/>
                    <a:pt x="264451" y="318756"/>
                  </a:cubicBezTo>
                  <a:cubicBezTo>
                    <a:pt x="253021" y="330186"/>
                    <a:pt x="234923" y="330186"/>
                    <a:pt x="224446" y="318756"/>
                  </a:cubicBezTo>
                  <a:lnTo>
                    <a:pt x="224446" y="318756"/>
                  </a:lnTo>
                  <a:lnTo>
                    <a:pt x="162533" y="257796"/>
                  </a:lnTo>
                  <a:cubicBezTo>
                    <a:pt x="161580" y="256844"/>
                    <a:pt x="161580" y="256844"/>
                    <a:pt x="160628" y="255891"/>
                  </a:cubicBezTo>
                  <a:cubicBezTo>
                    <a:pt x="148246" y="245414"/>
                    <a:pt x="130148" y="247319"/>
                    <a:pt x="120623" y="259701"/>
                  </a:cubicBezTo>
                  <a:lnTo>
                    <a:pt x="120623" y="259701"/>
                  </a:lnTo>
                  <a:lnTo>
                    <a:pt x="32993" y="366381"/>
                  </a:lnTo>
                  <a:cubicBezTo>
                    <a:pt x="32040" y="368286"/>
                    <a:pt x="31088" y="370191"/>
                    <a:pt x="31088" y="372096"/>
                  </a:cubicBezTo>
                  <a:cubicBezTo>
                    <a:pt x="31088" y="377811"/>
                    <a:pt x="34898" y="381621"/>
                    <a:pt x="40613" y="381621"/>
                  </a:cubicBezTo>
                  <a:lnTo>
                    <a:pt x="40613" y="381621"/>
                  </a:lnTo>
                  <a:lnTo>
                    <a:pt x="497813" y="381621"/>
                  </a:lnTo>
                  <a:cubicBezTo>
                    <a:pt x="499718" y="381621"/>
                    <a:pt x="501623" y="380669"/>
                    <a:pt x="503528" y="379716"/>
                  </a:cubicBezTo>
                  <a:cubicBezTo>
                    <a:pt x="508290" y="376859"/>
                    <a:pt x="509243" y="371144"/>
                    <a:pt x="506386" y="366381"/>
                  </a:cubicBezTo>
                  <a:lnTo>
                    <a:pt x="506386" y="366381"/>
                  </a:lnTo>
                  <a:lnTo>
                    <a:pt x="398753" y="205409"/>
                  </a:lnTo>
                  <a:cubicBezTo>
                    <a:pt x="395896" y="202551"/>
                    <a:pt x="393990" y="200646"/>
                    <a:pt x="391133" y="198741"/>
                  </a:cubicBezTo>
                  <a:close/>
                  <a:moveTo>
                    <a:pt x="95858" y="57771"/>
                  </a:moveTo>
                  <a:cubicBezTo>
                    <a:pt x="74903" y="57771"/>
                    <a:pt x="57758" y="74916"/>
                    <a:pt x="57758" y="95871"/>
                  </a:cubicBezTo>
                  <a:cubicBezTo>
                    <a:pt x="57758" y="116826"/>
                    <a:pt x="74903" y="133971"/>
                    <a:pt x="95858" y="133971"/>
                  </a:cubicBezTo>
                  <a:cubicBezTo>
                    <a:pt x="116813" y="133971"/>
                    <a:pt x="133958" y="116826"/>
                    <a:pt x="133958" y="95871"/>
                  </a:cubicBezTo>
                  <a:cubicBezTo>
                    <a:pt x="133958" y="74916"/>
                    <a:pt x="116813" y="57771"/>
                    <a:pt x="95858" y="57771"/>
                  </a:cubicBezTo>
                  <a:close/>
                </a:path>
              </a:pathLst>
            </a:custGeom>
            <a:solidFill>
              <a:srgbClr val="FFFFFF"/>
            </a:solidFill>
            <a:ln cap="flat">
              <a:prstDash val="solid"/>
            </a:ln>
          </p:spPr>
          <p:txBody>
            <a:bodyPr vert="horz" lIns="91440" tIns="45720" rIns="91440" bIns="45720" anchor="ctr">
              <a:normAutofit fontScale="47500" lnSpcReduction="20000"/>
            </a:bodyPr>
            <a:lstStyle/>
            <a:p>
              <a:pPr marL="0" algn="l"/>
              <a:endParaRPr/>
            </a:p>
          </p:txBody>
        </p:sp>
      </p:grpSp>
      <p:sp>
        <p:nvSpPr>
          <p:cNvPr id="16" name="AutoShape 16"/>
          <p:cNvSpPr/>
          <p:nvPr/>
        </p:nvSpPr>
        <p:spPr>
          <a:xfrm>
            <a:off x="5104384" y="4723179"/>
            <a:ext cx="6847086" cy="338554"/>
          </a:xfrm>
          <a:prstGeom prst="rect">
            <a:avLst/>
          </a:prstGeom>
          <a:noFill/>
          <a:ln cap="flat" cmpd="sng">
            <a:prstDash val="solid"/>
          </a:ln>
        </p:spPr>
        <p:txBody>
          <a:bodyPr vert="horz" wrap="square" lIns="91440" tIns="45720" rIns="91440" bIns="45720" anchor="b">
            <a:spAutoFit/>
          </a:bodyPr>
          <a:lstStyle/>
          <a:p>
            <a:pPr marL="0" algn="l"/>
            <a:r>
              <a:rPr lang="zh-CN" altLang="en-US" sz="1600" b="1" i="0" u="none" baseline="0">
                <a:solidFill>
                  <a:schemeClr val="accent1"/>
                </a:solidFill>
                <a:latin typeface="微软雅黑"/>
                <a:ea typeface="微软雅黑"/>
              </a:rPr>
              <a:t>Konferensi Video: Komunikasi Tatap Muka Jarak Jauh</a:t>
            </a:r>
          </a:p>
        </p:txBody>
      </p:sp>
      <p:sp>
        <p:nvSpPr>
          <p:cNvPr id="17" name="AutoShape 17"/>
          <p:cNvSpPr/>
          <p:nvPr/>
        </p:nvSpPr>
        <p:spPr>
          <a:xfrm>
            <a:off x="5104387" y="5042667"/>
            <a:ext cx="6847085" cy="624786"/>
          </a:xfrm>
          <a:prstGeom prst="rect">
            <a:avLst/>
          </a:prstGeom>
          <a:noFill/>
          <a:ln cap="flat" cmpd="sng">
            <a:prstDash val="solid"/>
          </a:ln>
        </p:spPr>
        <p:txBody>
          <a:bodyPr vert="horz" wrap="square" lIns="91440" tIns="45720" rIns="91440" bIns="45720" anchor="t">
            <a:spAutoFit/>
          </a:bodyPr>
          <a:lstStyle/>
          <a:p>
            <a:pPr marL="0" algn="l">
              <a:lnSpc>
                <a:spcPct val="130000"/>
              </a:lnSpc>
            </a:pPr>
            <a:r>
              <a:rPr lang="zh-CN" altLang="en-US" sz="1400" b="0" i="0" u="none" baseline="0">
                <a:solidFill>
                  <a:srgbClr val="2F2F2F"/>
                </a:solidFill>
                <a:latin typeface="微软雅黑"/>
                <a:ea typeface="微软雅黑"/>
              </a:rPr>
              <a:t>Konferensi video memungkinkan interaksi tatap muka jarak jauh. Ini sangat penting untuk membangun hubungan dan memfasilitasi diskusi yang mendalam.</a:t>
            </a:r>
          </a:p>
        </p:txBody>
      </p:sp>
      <p:grpSp>
        <p:nvGrpSpPr>
          <p:cNvPr id="18" name="Group 18"/>
          <p:cNvGrpSpPr/>
          <p:nvPr/>
        </p:nvGrpSpPr>
        <p:grpSpPr>
          <a:xfrm>
            <a:off x="238498" y="2087705"/>
            <a:ext cx="3885641" cy="3296968"/>
            <a:chOff x="1144967" y="2611488"/>
            <a:chExt cx="3885641" cy="3296968"/>
          </a:xfrm>
        </p:grpSpPr>
        <p:sp>
          <p:nvSpPr>
            <p:cNvPr id="19" name="Freeform 19"/>
            <p:cNvSpPr/>
            <p:nvPr/>
          </p:nvSpPr>
          <p:spPr>
            <a:xfrm>
              <a:off x="1450943" y="5090221"/>
              <a:ext cx="1852023" cy="242815"/>
            </a:xfrm>
            <a:custGeom>
              <a:avLst/>
              <a:gdLst/>
              <a:ahLst/>
              <a:cxnLst/>
              <a:rect l="l" t="t" r="r" b="b"/>
              <a:pathLst>
                <a:path w="1437" h="185">
                  <a:moveTo>
                    <a:pt x="1437" y="185"/>
                  </a:moveTo>
                  <a:cubicBezTo>
                    <a:pt x="92" y="185"/>
                    <a:pt x="92" y="185"/>
                    <a:pt x="92" y="185"/>
                  </a:cubicBezTo>
                  <a:cubicBezTo>
                    <a:pt x="41" y="185"/>
                    <a:pt x="0" y="143"/>
                    <a:pt x="0" y="92"/>
                  </a:cubicBezTo>
                  <a:cubicBezTo>
                    <a:pt x="0" y="92"/>
                    <a:pt x="0" y="92"/>
                    <a:pt x="0" y="92"/>
                  </a:cubicBezTo>
                  <a:cubicBezTo>
                    <a:pt x="0" y="41"/>
                    <a:pt x="41" y="0"/>
                    <a:pt x="92" y="0"/>
                  </a:cubicBezTo>
                  <a:cubicBezTo>
                    <a:pt x="1437" y="0"/>
                    <a:pt x="1437" y="0"/>
                    <a:pt x="1437" y="0"/>
                  </a:cubicBezTo>
                  <a:cubicBezTo>
                    <a:pt x="1437" y="185"/>
                    <a:pt x="1437" y="185"/>
                    <a:pt x="1437" y="185"/>
                  </a:cubicBezTo>
                </a:path>
              </a:pathLst>
            </a:custGeom>
            <a:solidFill>
              <a:srgbClr val="2B3772"/>
            </a:solidFill>
          </p:spPr>
          <p:txBody>
            <a:bodyPr vert="horz" wrap="square" lIns="91440" tIns="45720" rIns="91440" bIns="45720" anchor="t">
              <a:prstTxWarp prst="textNoShape">
                <a:avLst/>
              </a:prstTxWarp>
              <a:normAutofit fontScale="62500" lnSpcReduction="20000"/>
            </a:bodyPr>
            <a:lstStyle/>
            <a:p>
              <a:pPr marL="0" algn="l"/>
              <a:endParaRPr/>
            </a:p>
          </p:txBody>
        </p:sp>
        <p:sp>
          <p:nvSpPr>
            <p:cNvPr id="20" name="Freeform 20"/>
            <p:cNvSpPr/>
            <p:nvPr/>
          </p:nvSpPr>
          <p:spPr>
            <a:xfrm>
              <a:off x="2700965" y="3303257"/>
              <a:ext cx="2329643" cy="2605199"/>
            </a:xfrm>
            <a:custGeom>
              <a:avLst/>
              <a:gdLst/>
              <a:ahLst/>
              <a:cxnLst/>
              <a:rect l="l" t="t" r="r" b="b"/>
              <a:pathLst>
                <a:path w="1809" h="1989">
                  <a:moveTo>
                    <a:pt x="1177" y="1975"/>
                  </a:moveTo>
                  <a:cubicBezTo>
                    <a:pt x="55" y="1556"/>
                    <a:pt x="55" y="1556"/>
                    <a:pt x="55" y="1556"/>
                  </a:cubicBezTo>
                  <a:cubicBezTo>
                    <a:pt x="19" y="1542"/>
                    <a:pt x="0" y="1501"/>
                    <a:pt x="14" y="1464"/>
                  </a:cubicBezTo>
                  <a:cubicBezTo>
                    <a:pt x="541" y="55"/>
                    <a:pt x="541" y="55"/>
                    <a:pt x="541" y="55"/>
                  </a:cubicBezTo>
                  <a:cubicBezTo>
                    <a:pt x="555" y="19"/>
                    <a:pt x="596" y="0"/>
                    <a:pt x="632" y="14"/>
                  </a:cubicBezTo>
                  <a:cubicBezTo>
                    <a:pt x="1754" y="433"/>
                    <a:pt x="1754" y="433"/>
                    <a:pt x="1754" y="433"/>
                  </a:cubicBezTo>
                  <a:cubicBezTo>
                    <a:pt x="1790" y="447"/>
                    <a:pt x="1809" y="488"/>
                    <a:pt x="1795" y="525"/>
                  </a:cubicBezTo>
                  <a:cubicBezTo>
                    <a:pt x="1268" y="1934"/>
                    <a:pt x="1268" y="1934"/>
                    <a:pt x="1268" y="1934"/>
                  </a:cubicBezTo>
                  <a:cubicBezTo>
                    <a:pt x="1254" y="1970"/>
                    <a:pt x="1213" y="1989"/>
                    <a:pt x="1177" y="1975"/>
                  </a:cubicBezTo>
                </a:path>
              </a:pathLst>
            </a:custGeom>
            <a:solidFill>
              <a:srgbClr val="90CFEB"/>
            </a:solidFill>
          </p:spPr>
          <p:txBody>
            <a:bodyPr vert="horz" wrap="square" lIns="91440" tIns="45720" rIns="91440" bIns="45720" anchor="t">
              <a:prstTxWarp prst="textNoShape">
                <a:avLst/>
              </a:prstTxWarp>
              <a:normAutofit/>
            </a:bodyPr>
            <a:lstStyle/>
            <a:p>
              <a:pPr marL="0" algn="l"/>
              <a:endParaRPr/>
            </a:p>
          </p:txBody>
        </p:sp>
        <p:sp>
          <p:nvSpPr>
            <p:cNvPr id="21" name="Freeform 21"/>
            <p:cNvSpPr/>
            <p:nvPr/>
          </p:nvSpPr>
          <p:spPr>
            <a:xfrm>
              <a:off x="2370113" y="2854303"/>
              <a:ext cx="2111977" cy="2626699"/>
            </a:xfrm>
            <a:custGeom>
              <a:avLst/>
              <a:gdLst/>
              <a:ahLst/>
              <a:cxnLst/>
              <a:rect l="l" t="t" r="r" b="b"/>
              <a:pathLst>
                <a:path w="1640" h="2005">
                  <a:moveTo>
                    <a:pt x="1183" y="1996"/>
                  </a:moveTo>
                  <a:cubicBezTo>
                    <a:pt x="62" y="1741"/>
                    <a:pt x="62" y="1741"/>
                    <a:pt x="62" y="1741"/>
                  </a:cubicBezTo>
                  <a:cubicBezTo>
                    <a:pt x="24" y="1732"/>
                    <a:pt x="0" y="1694"/>
                    <a:pt x="9" y="1656"/>
                  </a:cubicBezTo>
                  <a:cubicBezTo>
                    <a:pt x="372" y="62"/>
                    <a:pt x="372" y="62"/>
                    <a:pt x="372" y="62"/>
                  </a:cubicBezTo>
                  <a:cubicBezTo>
                    <a:pt x="381" y="24"/>
                    <a:pt x="419" y="0"/>
                    <a:pt x="457" y="9"/>
                  </a:cubicBezTo>
                  <a:cubicBezTo>
                    <a:pt x="1578" y="264"/>
                    <a:pt x="1578" y="264"/>
                    <a:pt x="1578" y="264"/>
                  </a:cubicBezTo>
                  <a:cubicBezTo>
                    <a:pt x="1616" y="273"/>
                    <a:pt x="1640" y="311"/>
                    <a:pt x="1631" y="349"/>
                  </a:cubicBezTo>
                  <a:cubicBezTo>
                    <a:pt x="1268" y="1943"/>
                    <a:pt x="1268" y="1943"/>
                    <a:pt x="1268" y="1943"/>
                  </a:cubicBezTo>
                  <a:cubicBezTo>
                    <a:pt x="1259" y="1981"/>
                    <a:pt x="1221" y="2005"/>
                    <a:pt x="1183" y="1996"/>
                  </a:cubicBezTo>
                </a:path>
              </a:pathLst>
            </a:custGeom>
            <a:solidFill>
              <a:srgbClr val="0EACD9"/>
            </a:solidFill>
          </p:spPr>
          <p:txBody>
            <a:bodyPr vert="horz" wrap="square" lIns="91440" tIns="45720" rIns="91440" bIns="45720" anchor="t">
              <a:prstTxWarp prst="textNoShape">
                <a:avLst/>
              </a:prstTxWarp>
              <a:normAutofit/>
            </a:bodyPr>
            <a:lstStyle/>
            <a:p>
              <a:pPr marL="0" algn="l"/>
              <a:endParaRPr/>
            </a:p>
          </p:txBody>
        </p:sp>
        <p:sp>
          <p:nvSpPr>
            <p:cNvPr id="22" name="Freeform 22"/>
            <p:cNvSpPr/>
            <p:nvPr/>
          </p:nvSpPr>
          <p:spPr>
            <a:xfrm>
              <a:off x="3577845" y="3504338"/>
              <a:ext cx="669166" cy="220051"/>
            </a:xfrm>
            <a:custGeom>
              <a:avLst/>
              <a:gdLst/>
              <a:ahLst/>
              <a:cxnLst/>
              <a:rect l="l" t="t" r="r" b="b"/>
              <a:pathLst>
                <a:path w="519" h="168">
                  <a:moveTo>
                    <a:pt x="62" y="0"/>
                  </a:moveTo>
                  <a:cubicBezTo>
                    <a:pt x="52" y="26"/>
                    <a:pt x="29" y="47"/>
                    <a:pt x="0" y="53"/>
                  </a:cubicBezTo>
                  <a:cubicBezTo>
                    <a:pt x="505" y="168"/>
                    <a:pt x="505" y="168"/>
                    <a:pt x="505" y="168"/>
                  </a:cubicBezTo>
                  <a:cubicBezTo>
                    <a:pt x="519" y="104"/>
                    <a:pt x="519" y="104"/>
                    <a:pt x="519" y="104"/>
                  </a:cubicBezTo>
                  <a:cubicBezTo>
                    <a:pt x="62" y="0"/>
                    <a:pt x="62" y="0"/>
                    <a:pt x="62" y="0"/>
                  </a:cubicBezTo>
                </a:path>
              </a:pathLst>
            </a:custGeom>
            <a:solidFill>
              <a:srgbClr val="8CD7ED"/>
            </a:solidFill>
          </p:spPr>
          <p:txBody>
            <a:bodyPr vert="horz" wrap="square" lIns="91440" tIns="45720" rIns="91440" bIns="45720" anchor="t">
              <a:prstTxWarp prst="textNoShape">
                <a:avLst/>
              </a:prstTxWarp>
              <a:normAutofit fontScale="55000" lnSpcReduction="20000"/>
            </a:bodyPr>
            <a:lstStyle/>
            <a:p>
              <a:pPr marL="0" algn="l"/>
              <a:endParaRPr/>
            </a:p>
          </p:txBody>
        </p:sp>
        <p:sp>
          <p:nvSpPr>
            <p:cNvPr id="23" name="Freeform 23"/>
            <p:cNvSpPr/>
            <p:nvPr/>
          </p:nvSpPr>
          <p:spPr>
            <a:xfrm>
              <a:off x="3434809" y="3787622"/>
              <a:ext cx="741307" cy="255461"/>
            </a:xfrm>
            <a:custGeom>
              <a:avLst/>
              <a:gdLst/>
              <a:ahLst/>
              <a:cxnLst/>
              <a:rect l="l" t="t" r="r" b="b"/>
              <a:pathLst>
                <a:path w="596" h="202">
                  <a:moveTo>
                    <a:pt x="0" y="0"/>
                  </a:moveTo>
                  <a:lnTo>
                    <a:pt x="0" y="71"/>
                  </a:lnTo>
                  <a:lnTo>
                    <a:pt x="580" y="202"/>
                  </a:lnTo>
                  <a:lnTo>
                    <a:pt x="596" y="13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CD7ED"/>
            </a:solidFill>
          </p:spPr>
          <p:txBody>
            <a:bodyPr vert="horz" wrap="square" lIns="91440" tIns="45720" rIns="91440" bIns="45720" anchor="t">
              <a:prstTxWarp prst="textNoShape">
                <a:avLst/>
              </a:prstTxWarp>
              <a:normAutofit fontScale="70000" lnSpcReduction="20000"/>
            </a:bodyPr>
            <a:lstStyle/>
            <a:p>
              <a:pPr marL="0" algn="l"/>
              <a:endParaRPr/>
            </a:p>
          </p:txBody>
        </p:sp>
        <p:sp>
          <p:nvSpPr>
            <p:cNvPr id="24" name="Freeform 24"/>
            <p:cNvSpPr/>
            <p:nvPr/>
          </p:nvSpPr>
          <p:spPr>
            <a:xfrm>
              <a:off x="3434809" y="3787622"/>
              <a:ext cx="741307" cy="255461"/>
            </a:xfrm>
            <a:custGeom>
              <a:avLst/>
              <a:gdLst/>
              <a:ahLst/>
              <a:cxnLst/>
              <a:rect l="l" t="t" r="r" b="b"/>
              <a:pathLst>
                <a:path w="596" h="202">
                  <a:moveTo>
                    <a:pt x="0" y="0"/>
                  </a:moveTo>
                  <a:lnTo>
                    <a:pt x="0" y="71"/>
                  </a:lnTo>
                  <a:lnTo>
                    <a:pt x="580" y="202"/>
                  </a:lnTo>
                  <a:lnTo>
                    <a:pt x="596" y="136"/>
                  </a:lnTo>
                  <a:lnTo>
                    <a:pt x="0" y="0"/>
                  </a:lnTo>
                </a:path>
              </a:pathLst>
            </a:custGeom>
            <a:noFill/>
          </p:spPr>
          <p:txBody>
            <a:bodyPr vert="horz" wrap="square" lIns="91440" tIns="45720" rIns="91440" bIns="45720" anchor="t">
              <a:prstTxWarp prst="textNoShape">
                <a:avLst/>
              </a:prstTxWarp>
              <a:normAutofit fontScale="70000" lnSpcReduction="20000"/>
            </a:bodyPr>
            <a:lstStyle/>
            <a:p>
              <a:pPr marL="0" algn="l"/>
              <a:endParaRPr/>
            </a:p>
          </p:txBody>
        </p:sp>
        <p:sp>
          <p:nvSpPr>
            <p:cNvPr id="25" name="Freeform 25"/>
            <p:cNvSpPr/>
            <p:nvPr/>
          </p:nvSpPr>
          <p:spPr>
            <a:xfrm>
              <a:off x="3434809" y="4125286"/>
              <a:ext cx="669166" cy="239021"/>
            </a:xfrm>
            <a:custGeom>
              <a:avLst/>
              <a:gdLst/>
              <a:ahLst/>
              <a:cxnLst/>
              <a:rect l="l" t="t" r="r" b="b"/>
              <a:pathLst>
                <a:path w="538" h="189">
                  <a:moveTo>
                    <a:pt x="0" y="0"/>
                  </a:moveTo>
                  <a:lnTo>
                    <a:pt x="0" y="70"/>
                  </a:lnTo>
                  <a:lnTo>
                    <a:pt x="522" y="189"/>
                  </a:lnTo>
                  <a:lnTo>
                    <a:pt x="538" y="12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CD7ED"/>
            </a:solidFill>
          </p:spPr>
          <p:txBody>
            <a:bodyPr vert="horz" wrap="square" lIns="91440" tIns="45720" rIns="91440" bIns="45720" anchor="t">
              <a:prstTxWarp prst="textNoShape">
                <a:avLst/>
              </a:prstTxWarp>
              <a:normAutofit fontScale="62500" lnSpcReduction="20000"/>
            </a:bodyPr>
            <a:lstStyle/>
            <a:p>
              <a:pPr marL="0" algn="l"/>
              <a:endParaRPr/>
            </a:p>
          </p:txBody>
        </p:sp>
        <p:sp>
          <p:nvSpPr>
            <p:cNvPr id="26" name="Freeform 26"/>
            <p:cNvSpPr/>
            <p:nvPr/>
          </p:nvSpPr>
          <p:spPr>
            <a:xfrm>
              <a:off x="3434809" y="4125286"/>
              <a:ext cx="669166" cy="239021"/>
            </a:xfrm>
            <a:custGeom>
              <a:avLst/>
              <a:gdLst/>
              <a:ahLst/>
              <a:cxnLst/>
              <a:rect l="l" t="t" r="r" b="b"/>
              <a:pathLst>
                <a:path w="538" h="189">
                  <a:moveTo>
                    <a:pt x="0" y="0"/>
                  </a:moveTo>
                  <a:lnTo>
                    <a:pt x="0" y="70"/>
                  </a:lnTo>
                  <a:lnTo>
                    <a:pt x="522" y="189"/>
                  </a:lnTo>
                  <a:lnTo>
                    <a:pt x="538" y="123"/>
                  </a:lnTo>
                  <a:lnTo>
                    <a:pt x="0" y="0"/>
                  </a:lnTo>
                </a:path>
              </a:pathLst>
            </a:custGeom>
            <a:noFill/>
          </p:spPr>
          <p:txBody>
            <a:bodyPr vert="horz" wrap="square" lIns="91440" tIns="45720" rIns="91440" bIns="45720" anchor="t">
              <a:prstTxWarp prst="textNoShape">
                <a:avLst/>
              </a:prstTxWarp>
              <a:normAutofit fontScale="62500" lnSpcReduction="20000"/>
            </a:bodyPr>
            <a:lstStyle/>
            <a:p>
              <a:pPr marL="0" algn="l"/>
              <a:endParaRPr/>
            </a:p>
          </p:txBody>
        </p:sp>
        <p:sp>
          <p:nvSpPr>
            <p:cNvPr id="27" name="Freeform 27"/>
            <p:cNvSpPr/>
            <p:nvPr/>
          </p:nvSpPr>
          <p:spPr>
            <a:xfrm>
              <a:off x="3434809" y="4462950"/>
              <a:ext cx="597025" cy="221316"/>
            </a:xfrm>
            <a:custGeom>
              <a:avLst/>
              <a:gdLst/>
              <a:ahLst/>
              <a:cxnLst/>
              <a:rect l="l" t="t" r="r" b="b"/>
              <a:pathLst>
                <a:path w="480" h="175">
                  <a:moveTo>
                    <a:pt x="0" y="0"/>
                  </a:moveTo>
                  <a:lnTo>
                    <a:pt x="0" y="69"/>
                  </a:lnTo>
                  <a:lnTo>
                    <a:pt x="465" y="175"/>
                  </a:lnTo>
                  <a:lnTo>
                    <a:pt x="480" y="10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CD7ED"/>
            </a:solidFill>
          </p:spPr>
          <p:txBody>
            <a:bodyPr vert="horz" wrap="square" lIns="91440" tIns="45720" rIns="91440" bIns="45720" anchor="t">
              <a:prstTxWarp prst="textNoShape">
                <a:avLst/>
              </a:prstTxWarp>
              <a:normAutofit fontScale="55000" lnSpcReduction="20000"/>
            </a:bodyPr>
            <a:lstStyle/>
            <a:p>
              <a:pPr marL="0" algn="l"/>
              <a:endParaRPr/>
            </a:p>
          </p:txBody>
        </p:sp>
        <p:sp>
          <p:nvSpPr>
            <p:cNvPr id="28" name="Freeform 28"/>
            <p:cNvSpPr/>
            <p:nvPr/>
          </p:nvSpPr>
          <p:spPr>
            <a:xfrm>
              <a:off x="3434809" y="4462950"/>
              <a:ext cx="597025" cy="221316"/>
            </a:xfrm>
            <a:custGeom>
              <a:avLst/>
              <a:gdLst/>
              <a:ahLst/>
              <a:cxnLst/>
              <a:rect l="l" t="t" r="r" b="b"/>
              <a:pathLst>
                <a:path w="480" h="175">
                  <a:moveTo>
                    <a:pt x="0" y="0"/>
                  </a:moveTo>
                  <a:lnTo>
                    <a:pt x="0" y="69"/>
                  </a:lnTo>
                  <a:lnTo>
                    <a:pt x="465" y="175"/>
                  </a:lnTo>
                  <a:lnTo>
                    <a:pt x="480" y="109"/>
                  </a:lnTo>
                  <a:lnTo>
                    <a:pt x="0" y="0"/>
                  </a:lnTo>
                </a:path>
              </a:pathLst>
            </a:custGeom>
            <a:noFill/>
          </p:spPr>
          <p:txBody>
            <a:bodyPr vert="horz" wrap="square" lIns="91440" tIns="45720" rIns="91440" bIns="45720" anchor="t">
              <a:prstTxWarp prst="textNoShape">
                <a:avLst/>
              </a:prstTxWarp>
              <a:normAutofit fontScale="55000" lnSpcReduction="20000"/>
            </a:bodyPr>
            <a:lstStyle/>
            <a:p>
              <a:pPr marL="0" algn="l"/>
              <a:endParaRPr/>
            </a:p>
          </p:txBody>
        </p:sp>
        <p:sp>
          <p:nvSpPr>
            <p:cNvPr id="29" name="Freeform 29"/>
            <p:cNvSpPr/>
            <p:nvPr/>
          </p:nvSpPr>
          <p:spPr>
            <a:xfrm>
              <a:off x="3434809" y="4799350"/>
              <a:ext cx="526129" cy="206140"/>
            </a:xfrm>
            <a:custGeom>
              <a:avLst/>
              <a:gdLst/>
              <a:ahLst/>
              <a:cxnLst/>
              <a:rect l="l" t="t" r="r" b="b"/>
              <a:pathLst>
                <a:path w="423" h="163">
                  <a:moveTo>
                    <a:pt x="0" y="0"/>
                  </a:moveTo>
                  <a:lnTo>
                    <a:pt x="0" y="69"/>
                  </a:lnTo>
                  <a:lnTo>
                    <a:pt x="407" y="163"/>
                  </a:lnTo>
                  <a:lnTo>
                    <a:pt x="423" y="9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CD7ED"/>
            </a:solidFill>
          </p:spPr>
          <p:txBody>
            <a:bodyPr vert="horz" wrap="square" lIns="91440" tIns="45720" rIns="91440" bIns="45720" anchor="t">
              <a:prstTxWarp prst="textNoShape">
                <a:avLst/>
              </a:prstTxWarp>
              <a:normAutofit fontScale="47500" lnSpcReduction="20000"/>
            </a:bodyPr>
            <a:lstStyle/>
            <a:p>
              <a:pPr marL="0" algn="l"/>
              <a:endParaRPr/>
            </a:p>
          </p:txBody>
        </p:sp>
        <p:sp>
          <p:nvSpPr>
            <p:cNvPr id="30" name="Freeform 30"/>
            <p:cNvSpPr/>
            <p:nvPr/>
          </p:nvSpPr>
          <p:spPr>
            <a:xfrm>
              <a:off x="3434809" y="4799350"/>
              <a:ext cx="526129" cy="206140"/>
            </a:xfrm>
            <a:custGeom>
              <a:avLst/>
              <a:gdLst/>
              <a:ahLst/>
              <a:cxnLst/>
              <a:rect l="l" t="t" r="r" b="b"/>
              <a:pathLst>
                <a:path w="423" h="163">
                  <a:moveTo>
                    <a:pt x="0" y="0"/>
                  </a:moveTo>
                  <a:lnTo>
                    <a:pt x="0" y="69"/>
                  </a:lnTo>
                  <a:lnTo>
                    <a:pt x="407" y="163"/>
                  </a:lnTo>
                  <a:lnTo>
                    <a:pt x="423" y="96"/>
                  </a:lnTo>
                  <a:lnTo>
                    <a:pt x="0" y="0"/>
                  </a:lnTo>
                </a:path>
              </a:pathLst>
            </a:custGeom>
            <a:noFill/>
          </p:spPr>
          <p:txBody>
            <a:bodyPr vert="horz" wrap="square" lIns="91440" tIns="45720" rIns="91440" bIns="45720" anchor="t">
              <a:prstTxWarp prst="textNoShape">
                <a:avLst/>
              </a:prstTxWarp>
              <a:normAutofit fontScale="47500" lnSpcReduction="20000"/>
            </a:bodyPr>
            <a:lstStyle/>
            <a:p>
              <a:pPr marL="0" algn="l"/>
              <a:endParaRPr/>
            </a:p>
          </p:txBody>
        </p:sp>
        <p:sp>
          <p:nvSpPr>
            <p:cNvPr id="31" name="Freeform 31"/>
            <p:cNvSpPr/>
            <p:nvPr/>
          </p:nvSpPr>
          <p:spPr>
            <a:xfrm>
              <a:off x="1584030" y="2706337"/>
              <a:ext cx="2082126" cy="2383884"/>
            </a:xfrm>
            <a:custGeom>
              <a:avLst/>
              <a:gdLst/>
              <a:ahLst/>
              <a:cxnLst/>
              <a:rect l="l" t="t" r="r" b="b"/>
              <a:pathLst>
                <a:path w="1616" h="1820">
                  <a:moveTo>
                    <a:pt x="1530" y="0"/>
                  </a:moveTo>
                  <a:cubicBezTo>
                    <a:pt x="1437" y="0"/>
                    <a:pt x="1437" y="0"/>
                    <a:pt x="1437" y="0"/>
                  </a:cubicBezTo>
                  <a:cubicBezTo>
                    <a:pt x="87" y="0"/>
                    <a:pt x="87" y="0"/>
                    <a:pt x="87" y="0"/>
                  </a:cubicBezTo>
                  <a:cubicBezTo>
                    <a:pt x="39" y="0"/>
                    <a:pt x="0" y="39"/>
                    <a:pt x="0" y="86"/>
                  </a:cubicBezTo>
                  <a:cubicBezTo>
                    <a:pt x="0" y="1776"/>
                    <a:pt x="0" y="1776"/>
                    <a:pt x="0" y="1776"/>
                  </a:cubicBezTo>
                  <a:cubicBezTo>
                    <a:pt x="0" y="1805"/>
                    <a:pt x="0" y="1805"/>
                    <a:pt x="0" y="1805"/>
                  </a:cubicBezTo>
                  <a:cubicBezTo>
                    <a:pt x="0" y="1820"/>
                    <a:pt x="0" y="1820"/>
                    <a:pt x="0" y="1820"/>
                  </a:cubicBezTo>
                  <a:cubicBezTo>
                    <a:pt x="626" y="1820"/>
                    <a:pt x="626" y="1820"/>
                    <a:pt x="626" y="1820"/>
                  </a:cubicBezTo>
                  <a:cubicBezTo>
                    <a:pt x="618" y="1805"/>
                    <a:pt x="615" y="1787"/>
                    <a:pt x="619" y="1769"/>
                  </a:cubicBezTo>
                  <a:cubicBezTo>
                    <a:pt x="982" y="175"/>
                    <a:pt x="982" y="175"/>
                    <a:pt x="982" y="175"/>
                  </a:cubicBezTo>
                  <a:cubicBezTo>
                    <a:pt x="989" y="142"/>
                    <a:pt x="1019" y="120"/>
                    <a:pt x="1051" y="120"/>
                  </a:cubicBezTo>
                  <a:cubicBezTo>
                    <a:pt x="1056" y="120"/>
                    <a:pt x="1062" y="121"/>
                    <a:pt x="1067" y="122"/>
                  </a:cubicBezTo>
                  <a:cubicBezTo>
                    <a:pt x="1616" y="247"/>
                    <a:pt x="1616" y="247"/>
                    <a:pt x="1616" y="247"/>
                  </a:cubicBezTo>
                  <a:cubicBezTo>
                    <a:pt x="1616" y="86"/>
                    <a:pt x="1616" y="86"/>
                    <a:pt x="1616" y="86"/>
                  </a:cubicBezTo>
                  <a:cubicBezTo>
                    <a:pt x="1616" y="39"/>
                    <a:pt x="1577" y="0"/>
                    <a:pt x="1530" y="0"/>
                  </a:cubicBezTo>
                </a:path>
              </a:pathLst>
            </a:custGeom>
            <a:solidFill>
              <a:srgbClr val="959BB8"/>
            </a:solidFill>
          </p:spPr>
          <p:txBody>
            <a:bodyPr vert="horz" wrap="square" lIns="91440" tIns="45720" rIns="91440" bIns="45720" anchor="t">
              <a:prstTxWarp prst="textNoShape">
                <a:avLst/>
              </a:prstTxWarp>
              <a:normAutofit/>
            </a:bodyPr>
            <a:lstStyle/>
            <a:p>
              <a:pPr marL="0" algn="l"/>
              <a:endParaRPr/>
            </a:p>
          </p:txBody>
        </p:sp>
        <p:sp>
          <p:nvSpPr>
            <p:cNvPr id="32" name="Freeform 32"/>
            <p:cNvSpPr/>
            <p:nvPr/>
          </p:nvSpPr>
          <p:spPr>
            <a:xfrm>
              <a:off x="1584030" y="5090221"/>
              <a:ext cx="1079621" cy="94850"/>
            </a:xfrm>
            <a:custGeom>
              <a:avLst/>
              <a:gdLst/>
              <a:ahLst/>
              <a:cxnLst/>
              <a:rect l="l" t="t" r="r" b="b"/>
              <a:pathLst>
                <a:path w="838" h="72">
                  <a:moveTo>
                    <a:pt x="626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72"/>
                    <a:pt x="0" y="72"/>
                    <a:pt x="0" y="72"/>
                  </a:cubicBezTo>
                  <a:cubicBezTo>
                    <a:pt x="93" y="72"/>
                    <a:pt x="93" y="72"/>
                    <a:pt x="93" y="72"/>
                  </a:cubicBezTo>
                  <a:cubicBezTo>
                    <a:pt x="125" y="72"/>
                    <a:pt x="125" y="72"/>
                    <a:pt x="125" y="72"/>
                  </a:cubicBezTo>
                  <a:cubicBezTo>
                    <a:pt x="838" y="72"/>
                    <a:pt x="838" y="72"/>
                    <a:pt x="838" y="72"/>
                  </a:cubicBezTo>
                  <a:cubicBezTo>
                    <a:pt x="672" y="34"/>
                    <a:pt x="672" y="34"/>
                    <a:pt x="672" y="34"/>
                  </a:cubicBezTo>
                  <a:cubicBezTo>
                    <a:pt x="652" y="29"/>
                    <a:pt x="636" y="16"/>
                    <a:pt x="626" y="0"/>
                  </a:cubicBezTo>
                </a:path>
              </a:pathLst>
            </a:custGeom>
            <a:solidFill>
              <a:srgbClr val="2B3772"/>
            </a:solidFill>
          </p:spPr>
          <p:txBody>
            <a:bodyPr vert="horz" wrap="square" lIns="91440" tIns="45720" rIns="91440" bIns="45720" anchor="t">
              <a:prstTxWarp prst="textNoShape">
                <a:avLst/>
              </a:prstTxWarp>
              <a:normAutofit fontScale="25000" lnSpcReduction="20000"/>
            </a:bodyPr>
            <a:lstStyle/>
            <a:p>
              <a:pPr marL="0" algn="l"/>
              <a:endParaRPr/>
            </a:p>
          </p:txBody>
        </p:sp>
        <p:sp>
          <p:nvSpPr>
            <p:cNvPr id="33" name="Freeform 33"/>
            <p:cNvSpPr/>
            <p:nvPr/>
          </p:nvSpPr>
          <p:spPr>
            <a:xfrm>
              <a:off x="2376332" y="2863155"/>
              <a:ext cx="1289824" cy="2321916"/>
            </a:xfrm>
            <a:custGeom>
              <a:avLst/>
              <a:gdLst/>
              <a:ahLst/>
              <a:cxnLst/>
              <a:rect l="l" t="t" r="r" b="b"/>
              <a:pathLst>
                <a:path w="1001" h="1772">
                  <a:moveTo>
                    <a:pt x="436" y="0"/>
                  </a:moveTo>
                  <a:cubicBezTo>
                    <a:pt x="404" y="0"/>
                    <a:pt x="374" y="22"/>
                    <a:pt x="367" y="55"/>
                  </a:cubicBezTo>
                  <a:cubicBezTo>
                    <a:pt x="4" y="1649"/>
                    <a:pt x="4" y="1649"/>
                    <a:pt x="4" y="1649"/>
                  </a:cubicBezTo>
                  <a:cubicBezTo>
                    <a:pt x="0" y="1667"/>
                    <a:pt x="3" y="1685"/>
                    <a:pt x="11" y="1700"/>
                  </a:cubicBezTo>
                  <a:cubicBezTo>
                    <a:pt x="21" y="1716"/>
                    <a:pt x="37" y="1729"/>
                    <a:pt x="57" y="1734"/>
                  </a:cubicBezTo>
                  <a:cubicBezTo>
                    <a:pt x="223" y="1772"/>
                    <a:pt x="223" y="1772"/>
                    <a:pt x="223" y="1772"/>
                  </a:cubicBezTo>
                  <a:cubicBezTo>
                    <a:pt x="590" y="1772"/>
                    <a:pt x="590" y="1772"/>
                    <a:pt x="590" y="1772"/>
                  </a:cubicBezTo>
                  <a:cubicBezTo>
                    <a:pt x="736" y="1772"/>
                    <a:pt x="736" y="1772"/>
                    <a:pt x="736" y="1772"/>
                  </a:cubicBezTo>
                  <a:cubicBezTo>
                    <a:pt x="784" y="1772"/>
                    <a:pt x="822" y="1733"/>
                    <a:pt x="822" y="1685"/>
                  </a:cubicBezTo>
                  <a:cubicBezTo>
                    <a:pt x="822" y="1545"/>
                    <a:pt x="822" y="1545"/>
                    <a:pt x="822" y="1545"/>
                  </a:cubicBezTo>
                  <a:cubicBezTo>
                    <a:pt x="177" y="1398"/>
                    <a:pt x="177" y="1398"/>
                    <a:pt x="177" y="1398"/>
                  </a:cubicBezTo>
                  <a:cubicBezTo>
                    <a:pt x="192" y="1334"/>
                    <a:pt x="192" y="1334"/>
                    <a:pt x="192" y="1334"/>
                  </a:cubicBezTo>
                  <a:cubicBezTo>
                    <a:pt x="822" y="1478"/>
                    <a:pt x="822" y="1478"/>
                    <a:pt x="822" y="1478"/>
                  </a:cubicBezTo>
                  <a:cubicBezTo>
                    <a:pt x="822" y="1288"/>
                    <a:pt x="822" y="1288"/>
                    <a:pt x="822" y="1288"/>
                  </a:cubicBezTo>
                  <a:cubicBezTo>
                    <a:pt x="233" y="1154"/>
                    <a:pt x="233" y="1154"/>
                    <a:pt x="233" y="1154"/>
                  </a:cubicBezTo>
                  <a:cubicBezTo>
                    <a:pt x="248" y="1090"/>
                    <a:pt x="248" y="1090"/>
                    <a:pt x="248" y="1090"/>
                  </a:cubicBezTo>
                  <a:cubicBezTo>
                    <a:pt x="822" y="1221"/>
                    <a:pt x="822" y="1221"/>
                    <a:pt x="822" y="1221"/>
                  </a:cubicBezTo>
                  <a:cubicBezTo>
                    <a:pt x="822" y="1031"/>
                    <a:pt x="822" y="1031"/>
                    <a:pt x="822" y="1031"/>
                  </a:cubicBezTo>
                  <a:cubicBezTo>
                    <a:pt x="289" y="909"/>
                    <a:pt x="289" y="909"/>
                    <a:pt x="289" y="909"/>
                  </a:cubicBezTo>
                  <a:cubicBezTo>
                    <a:pt x="303" y="845"/>
                    <a:pt x="303" y="845"/>
                    <a:pt x="303" y="845"/>
                  </a:cubicBezTo>
                  <a:cubicBezTo>
                    <a:pt x="822" y="963"/>
                    <a:pt x="822" y="963"/>
                    <a:pt x="822" y="963"/>
                  </a:cubicBezTo>
                  <a:cubicBezTo>
                    <a:pt x="822" y="774"/>
                    <a:pt x="822" y="774"/>
                    <a:pt x="822" y="774"/>
                  </a:cubicBezTo>
                  <a:cubicBezTo>
                    <a:pt x="344" y="665"/>
                    <a:pt x="344" y="665"/>
                    <a:pt x="344" y="665"/>
                  </a:cubicBezTo>
                  <a:cubicBezTo>
                    <a:pt x="359" y="601"/>
                    <a:pt x="359" y="601"/>
                    <a:pt x="359" y="601"/>
                  </a:cubicBezTo>
                  <a:cubicBezTo>
                    <a:pt x="822" y="706"/>
                    <a:pt x="822" y="706"/>
                    <a:pt x="822" y="706"/>
                  </a:cubicBezTo>
                  <a:cubicBezTo>
                    <a:pt x="822" y="544"/>
                    <a:pt x="822" y="544"/>
                    <a:pt x="822" y="544"/>
                  </a:cubicBezTo>
                  <a:cubicBezTo>
                    <a:pt x="915" y="544"/>
                    <a:pt x="915" y="544"/>
                    <a:pt x="915" y="544"/>
                  </a:cubicBezTo>
                  <a:cubicBezTo>
                    <a:pt x="921" y="544"/>
                    <a:pt x="927" y="543"/>
                    <a:pt x="933" y="542"/>
                  </a:cubicBezTo>
                  <a:cubicBezTo>
                    <a:pt x="400" y="420"/>
                    <a:pt x="400" y="420"/>
                    <a:pt x="400" y="420"/>
                  </a:cubicBezTo>
                  <a:cubicBezTo>
                    <a:pt x="415" y="356"/>
                    <a:pt x="415" y="356"/>
                    <a:pt x="415" y="356"/>
                  </a:cubicBezTo>
                  <a:cubicBezTo>
                    <a:pt x="995" y="489"/>
                    <a:pt x="995" y="489"/>
                    <a:pt x="995" y="489"/>
                  </a:cubicBezTo>
                  <a:cubicBezTo>
                    <a:pt x="999" y="479"/>
                    <a:pt x="1001" y="468"/>
                    <a:pt x="1001" y="457"/>
                  </a:cubicBezTo>
                  <a:cubicBezTo>
                    <a:pt x="1001" y="127"/>
                    <a:pt x="1001" y="127"/>
                    <a:pt x="1001" y="127"/>
                  </a:cubicBezTo>
                  <a:cubicBezTo>
                    <a:pt x="452" y="2"/>
                    <a:pt x="452" y="2"/>
                    <a:pt x="452" y="2"/>
                  </a:cubicBezTo>
                  <a:cubicBezTo>
                    <a:pt x="447" y="1"/>
                    <a:pt x="441" y="0"/>
                    <a:pt x="436" y="0"/>
                  </a:cubicBezTo>
                </a:path>
              </a:pathLst>
            </a:custGeom>
            <a:solidFill>
              <a:srgbClr val="1D71A5"/>
            </a:solidFill>
          </p:spPr>
          <p:txBody>
            <a:bodyPr vert="horz" wrap="square" lIns="91440" tIns="45720" rIns="91440" bIns="45720" anchor="t">
              <a:prstTxWarp prst="textNoShape">
                <a:avLst/>
              </a:prstTxWarp>
              <a:normAutofit/>
            </a:bodyPr>
            <a:lstStyle/>
            <a:p>
              <a:pPr marL="0" algn="l"/>
              <a:endParaRPr/>
            </a:p>
          </p:txBody>
        </p:sp>
        <p:sp>
          <p:nvSpPr>
            <p:cNvPr id="34" name="Freeform 34"/>
            <p:cNvSpPr/>
            <p:nvPr/>
          </p:nvSpPr>
          <p:spPr>
            <a:xfrm>
              <a:off x="2891266" y="3329815"/>
              <a:ext cx="766183" cy="242815"/>
            </a:xfrm>
            <a:custGeom>
              <a:avLst/>
              <a:gdLst/>
              <a:ahLst/>
              <a:cxnLst/>
              <a:rect l="l" t="t" r="r" b="b"/>
              <a:pathLst>
                <a:path w="595" h="186">
                  <a:moveTo>
                    <a:pt x="15" y="0"/>
                  </a:moveTo>
                  <a:cubicBezTo>
                    <a:pt x="0" y="64"/>
                    <a:pt x="0" y="64"/>
                    <a:pt x="0" y="64"/>
                  </a:cubicBezTo>
                  <a:cubicBezTo>
                    <a:pt x="533" y="186"/>
                    <a:pt x="533" y="186"/>
                    <a:pt x="533" y="186"/>
                  </a:cubicBezTo>
                  <a:cubicBezTo>
                    <a:pt x="562" y="180"/>
                    <a:pt x="585" y="159"/>
                    <a:pt x="595" y="133"/>
                  </a:cubicBezTo>
                  <a:cubicBezTo>
                    <a:pt x="15" y="0"/>
                    <a:pt x="15" y="0"/>
                    <a:pt x="15" y="0"/>
                  </a:cubicBezTo>
                </a:path>
              </a:pathLst>
            </a:custGeom>
            <a:solidFill>
              <a:srgbClr val="5B87AF"/>
            </a:solidFill>
          </p:spPr>
          <p:txBody>
            <a:bodyPr vert="horz" wrap="square" lIns="91440" tIns="45720" rIns="91440" bIns="45720" anchor="t">
              <a:prstTxWarp prst="textNoShape">
                <a:avLst/>
              </a:prstTxWarp>
              <a:normAutofit fontScale="62500" lnSpcReduction="20000"/>
            </a:bodyPr>
            <a:lstStyle/>
            <a:p>
              <a:pPr marL="0" algn="l"/>
              <a:endParaRPr/>
            </a:p>
          </p:txBody>
        </p:sp>
        <p:sp>
          <p:nvSpPr>
            <p:cNvPr id="35" name="Freeform 35"/>
            <p:cNvSpPr/>
            <p:nvPr/>
          </p:nvSpPr>
          <p:spPr>
            <a:xfrm>
              <a:off x="2819126" y="3651038"/>
              <a:ext cx="615683" cy="226375"/>
            </a:xfrm>
            <a:custGeom>
              <a:avLst/>
              <a:gdLst/>
              <a:ahLst/>
              <a:cxnLst/>
              <a:rect l="l" t="t" r="r" b="b"/>
              <a:pathLst>
                <a:path w="495" h="179">
                  <a:moveTo>
                    <a:pt x="16" y="0"/>
                  </a:moveTo>
                  <a:lnTo>
                    <a:pt x="0" y="66"/>
                  </a:lnTo>
                  <a:lnTo>
                    <a:pt x="495" y="179"/>
                  </a:lnTo>
                  <a:lnTo>
                    <a:pt x="495" y="108"/>
                  </a:lnTo>
                  <a:lnTo>
                    <a:pt x="16" y="0"/>
                  </a:lnTo>
                  <a:close/>
                </a:path>
              </a:pathLst>
            </a:custGeom>
            <a:solidFill>
              <a:srgbClr val="5B87AF"/>
            </a:solidFill>
          </p:spPr>
          <p:txBody>
            <a:bodyPr vert="horz" wrap="square" lIns="91440" tIns="45720" rIns="91440" bIns="45720" anchor="t">
              <a:prstTxWarp prst="textNoShape">
                <a:avLst/>
              </a:prstTxWarp>
              <a:normAutofit fontScale="55000" lnSpcReduction="20000"/>
            </a:bodyPr>
            <a:lstStyle/>
            <a:p>
              <a:pPr marL="0" algn="l"/>
              <a:endParaRPr/>
            </a:p>
          </p:txBody>
        </p:sp>
        <p:sp>
          <p:nvSpPr>
            <p:cNvPr id="36" name="Freeform 36"/>
            <p:cNvSpPr/>
            <p:nvPr/>
          </p:nvSpPr>
          <p:spPr>
            <a:xfrm>
              <a:off x="2819126" y="3651038"/>
              <a:ext cx="615683" cy="226375"/>
            </a:xfrm>
            <a:custGeom>
              <a:avLst/>
              <a:gdLst/>
              <a:ahLst/>
              <a:cxnLst/>
              <a:rect l="l" t="t" r="r" b="b"/>
              <a:pathLst>
                <a:path w="495" h="179">
                  <a:moveTo>
                    <a:pt x="16" y="0"/>
                  </a:moveTo>
                  <a:lnTo>
                    <a:pt x="0" y="66"/>
                  </a:lnTo>
                  <a:lnTo>
                    <a:pt x="495" y="179"/>
                  </a:lnTo>
                  <a:lnTo>
                    <a:pt x="495" y="108"/>
                  </a:lnTo>
                  <a:lnTo>
                    <a:pt x="16" y="0"/>
                  </a:lnTo>
                </a:path>
              </a:pathLst>
            </a:custGeom>
            <a:noFill/>
          </p:spPr>
          <p:txBody>
            <a:bodyPr vert="horz" wrap="square" lIns="91440" tIns="45720" rIns="91440" bIns="45720" anchor="t">
              <a:prstTxWarp prst="textNoShape">
                <a:avLst/>
              </a:prstTxWarp>
              <a:normAutofit fontScale="55000" lnSpcReduction="20000"/>
            </a:bodyPr>
            <a:lstStyle/>
            <a:p>
              <a:pPr marL="0" algn="l"/>
              <a:endParaRPr/>
            </a:p>
          </p:txBody>
        </p:sp>
        <p:sp>
          <p:nvSpPr>
            <p:cNvPr id="37" name="Freeform 37"/>
            <p:cNvSpPr/>
            <p:nvPr/>
          </p:nvSpPr>
          <p:spPr>
            <a:xfrm>
              <a:off x="2748229" y="3969733"/>
              <a:ext cx="686579" cy="244080"/>
            </a:xfrm>
            <a:custGeom>
              <a:avLst/>
              <a:gdLst/>
              <a:ahLst/>
              <a:cxnLst/>
              <a:rect l="l" t="t" r="r" b="b"/>
              <a:pathLst>
                <a:path w="552" h="193">
                  <a:moveTo>
                    <a:pt x="15" y="0"/>
                  </a:moveTo>
                  <a:lnTo>
                    <a:pt x="0" y="67"/>
                  </a:lnTo>
                  <a:lnTo>
                    <a:pt x="552" y="193"/>
                  </a:lnTo>
                  <a:lnTo>
                    <a:pt x="552" y="123"/>
                  </a:lnTo>
                  <a:lnTo>
                    <a:pt x="15" y="0"/>
                  </a:lnTo>
                  <a:close/>
                </a:path>
              </a:pathLst>
            </a:custGeom>
            <a:solidFill>
              <a:srgbClr val="5B87AF"/>
            </a:solidFill>
          </p:spPr>
          <p:txBody>
            <a:bodyPr vert="horz" wrap="square" lIns="91440" tIns="45720" rIns="91440" bIns="45720" anchor="t">
              <a:prstTxWarp prst="textNoShape">
                <a:avLst/>
              </a:prstTxWarp>
              <a:normAutofit fontScale="62500" lnSpcReduction="20000"/>
            </a:bodyPr>
            <a:lstStyle/>
            <a:p>
              <a:pPr marL="0" algn="l"/>
              <a:endParaRPr/>
            </a:p>
          </p:txBody>
        </p:sp>
        <p:sp>
          <p:nvSpPr>
            <p:cNvPr id="38" name="Freeform 38"/>
            <p:cNvSpPr/>
            <p:nvPr/>
          </p:nvSpPr>
          <p:spPr>
            <a:xfrm>
              <a:off x="2748229" y="3969733"/>
              <a:ext cx="686579" cy="244080"/>
            </a:xfrm>
            <a:custGeom>
              <a:avLst/>
              <a:gdLst/>
              <a:ahLst/>
              <a:cxnLst/>
              <a:rect l="l" t="t" r="r" b="b"/>
              <a:pathLst>
                <a:path w="552" h="193">
                  <a:moveTo>
                    <a:pt x="15" y="0"/>
                  </a:moveTo>
                  <a:lnTo>
                    <a:pt x="0" y="67"/>
                  </a:lnTo>
                  <a:lnTo>
                    <a:pt x="552" y="193"/>
                  </a:lnTo>
                  <a:lnTo>
                    <a:pt x="552" y="123"/>
                  </a:lnTo>
                  <a:lnTo>
                    <a:pt x="15" y="0"/>
                  </a:lnTo>
                </a:path>
              </a:pathLst>
            </a:custGeom>
            <a:noFill/>
          </p:spPr>
          <p:txBody>
            <a:bodyPr vert="horz" wrap="square" lIns="91440" tIns="45720" rIns="91440" bIns="45720" anchor="t">
              <a:prstTxWarp prst="textNoShape">
                <a:avLst/>
              </a:prstTxWarp>
              <a:normAutofit fontScale="62500" lnSpcReduction="20000"/>
            </a:bodyPr>
            <a:lstStyle/>
            <a:p>
              <a:pPr marL="0" algn="l"/>
              <a:endParaRPr/>
            </a:p>
          </p:txBody>
        </p:sp>
        <p:sp>
          <p:nvSpPr>
            <p:cNvPr id="39" name="Freeform 39"/>
            <p:cNvSpPr/>
            <p:nvPr/>
          </p:nvSpPr>
          <p:spPr>
            <a:xfrm>
              <a:off x="2676089" y="4290956"/>
              <a:ext cx="758720" cy="259256"/>
            </a:xfrm>
            <a:custGeom>
              <a:avLst/>
              <a:gdLst/>
              <a:ahLst/>
              <a:cxnLst/>
              <a:rect l="l" t="t" r="r" b="b"/>
              <a:pathLst>
                <a:path w="610" h="205">
                  <a:moveTo>
                    <a:pt x="16" y="0"/>
                  </a:moveTo>
                  <a:lnTo>
                    <a:pt x="0" y="66"/>
                  </a:lnTo>
                  <a:lnTo>
                    <a:pt x="610" y="205"/>
                  </a:lnTo>
                  <a:lnTo>
                    <a:pt x="610" y="136"/>
                  </a:lnTo>
                  <a:lnTo>
                    <a:pt x="16" y="0"/>
                  </a:lnTo>
                  <a:close/>
                </a:path>
              </a:pathLst>
            </a:custGeom>
            <a:solidFill>
              <a:srgbClr val="5B87AF"/>
            </a:solidFill>
          </p:spPr>
          <p:txBody>
            <a:bodyPr vert="horz" wrap="square" lIns="91440" tIns="45720" rIns="91440" bIns="45720" anchor="t">
              <a:prstTxWarp prst="textNoShape">
                <a:avLst/>
              </a:prstTxWarp>
              <a:normAutofit fontScale="70000" lnSpcReduction="20000"/>
            </a:bodyPr>
            <a:lstStyle/>
            <a:p>
              <a:pPr marL="0" algn="l"/>
              <a:endParaRPr/>
            </a:p>
          </p:txBody>
        </p:sp>
        <p:sp>
          <p:nvSpPr>
            <p:cNvPr id="40" name="Freeform 40"/>
            <p:cNvSpPr/>
            <p:nvPr/>
          </p:nvSpPr>
          <p:spPr>
            <a:xfrm>
              <a:off x="2676089" y="4290956"/>
              <a:ext cx="758720" cy="259256"/>
            </a:xfrm>
            <a:custGeom>
              <a:avLst/>
              <a:gdLst/>
              <a:ahLst/>
              <a:cxnLst/>
              <a:rect l="l" t="t" r="r" b="b"/>
              <a:pathLst>
                <a:path w="610" h="205">
                  <a:moveTo>
                    <a:pt x="16" y="0"/>
                  </a:moveTo>
                  <a:lnTo>
                    <a:pt x="0" y="66"/>
                  </a:lnTo>
                  <a:lnTo>
                    <a:pt x="610" y="205"/>
                  </a:lnTo>
                  <a:lnTo>
                    <a:pt x="610" y="136"/>
                  </a:lnTo>
                  <a:lnTo>
                    <a:pt x="16" y="0"/>
                  </a:lnTo>
                </a:path>
              </a:pathLst>
            </a:custGeom>
            <a:noFill/>
          </p:spPr>
          <p:txBody>
            <a:bodyPr vert="horz" wrap="square" lIns="91440" tIns="45720" rIns="91440" bIns="45720" anchor="t">
              <a:prstTxWarp prst="textNoShape">
                <a:avLst/>
              </a:prstTxWarp>
              <a:normAutofit fontScale="70000" lnSpcReduction="20000"/>
            </a:bodyPr>
            <a:lstStyle/>
            <a:p>
              <a:pPr marL="0" algn="l"/>
              <a:endParaRPr/>
            </a:p>
          </p:txBody>
        </p:sp>
        <p:sp>
          <p:nvSpPr>
            <p:cNvPr id="41" name="Freeform 41"/>
            <p:cNvSpPr/>
            <p:nvPr/>
          </p:nvSpPr>
          <p:spPr>
            <a:xfrm>
              <a:off x="2603948" y="4610915"/>
              <a:ext cx="830860" cy="275696"/>
            </a:xfrm>
            <a:custGeom>
              <a:avLst/>
              <a:gdLst/>
              <a:ahLst/>
              <a:cxnLst/>
              <a:rect l="l" t="t" r="r" b="b"/>
              <a:pathLst>
                <a:path w="668" h="218">
                  <a:moveTo>
                    <a:pt x="16" y="0"/>
                  </a:moveTo>
                  <a:lnTo>
                    <a:pt x="0" y="66"/>
                  </a:lnTo>
                  <a:lnTo>
                    <a:pt x="668" y="218"/>
                  </a:lnTo>
                  <a:lnTo>
                    <a:pt x="668" y="149"/>
                  </a:lnTo>
                  <a:lnTo>
                    <a:pt x="16" y="0"/>
                  </a:lnTo>
                  <a:close/>
                </a:path>
              </a:pathLst>
            </a:custGeom>
            <a:solidFill>
              <a:srgbClr val="5B87AF"/>
            </a:solidFill>
          </p:spPr>
          <p:txBody>
            <a:bodyPr vert="horz" wrap="square" lIns="91440" tIns="45720" rIns="91440" bIns="45720" anchor="t">
              <a:prstTxWarp prst="textNoShape">
                <a:avLst/>
              </a:prstTxWarp>
              <a:normAutofit fontScale="77500" lnSpcReduction="20000"/>
            </a:bodyPr>
            <a:lstStyle/>
            <a:p>
              <a:pPr marL="0" algn="l"/>
              <a:endParaRPr/>
            </a:p>
          </p:txBody>
        </p:sp>
        <p:sp>
          <p:nvSpPr>
            <p:cNvPr id="42" name="Freeform 42"/>
            <p:cNvSpPr/>
            <p:nvPr/>
          </p:nvSpPr>
          <p:spPr>
            <a:xfrm>
              <a:off x="2603948" y="4610915"/>
              <a:ext cx="830860" cy="275696"/>
            </a:xfrm>
            <a:custGeom>
              <a:avLst/>
              <a:gdLst/>
              <a:ahLst/>
              <a:cxnLst/>
              <a:rect l="l" t="t" r="r" b="b"/>
              <a:pathLst>
                <a:path w="668" h="218">
                  <a:moveTo>
                    <a:pt x="16" y="0"/>
                  </a:moveTo>
                  <a:lnTo>
                    <a:pt x="0" y="66"/>
                  </a:lnTo>
                  <a:lnTo>
                    <a:pt x="668" y="218"/>
                  </a:lnTo>
                  <a:lnTo>
                    <a:pt x="668" y="149"/>
                  </a:lnTo>
                  <a:lnTo>
                    <a:pt x="16" y="0"/>
                  </a:lnTo>
                </a:path>
              </a:pathLst>
            </a:custGeom>
            <a:noFill/>
          </p:spPr>
          <p:txBody>
            <a:bodyPr vert="horz" wrap="square" lIns="91440" tIns="45720" rIns="91440" bIns="45720" anchor="t">
              <a:prstTxWarp prst="textNoShape">
                <a:avLst/>
              </a:prstTxWarp>
              <a:normAutofit fontScale="77500" lnSpcReduction="20000"/>
            </a:bodyPr>
            <a:lstStyle/>
            <a:p>
              <a:pPr marL="0" algn="l"/>
              <a:endParaRPr/>
            </a:p>
          </p:txBody>
        </p:sp>
        <p:sp>
          <p:nvSpPr>
            <p:cNvPr id="43" name="Freeform 43"/>
            <p:cNvSpPr/>
            <p:nvPr/>
          </p:nvSpPr>
          <p:spPr>
            <a:xfrm>
              <a:off x="1450943" y="2611488"/>
              <a:ext cx="2080883" cy="2598877"/>
            </a:xfrm>
            <a:custGeom>
              <a:avLst/>
              <a:gdLst/>
              <a:ahLst/>
              <a:cxnLst/>
              <a:rect l="l" t="t" r="r" b="b"/>
              <a:pathLst>
                <a:path w="1615" h="1984">
                  <a:moveTo>
                    <a:pt x="1529" y="0"/>
                  </a:moveTo>
                  <a:cubicBezTo>
                    <a:pt x="1437" y="0"/>
                    <a:pt x="1437" y="0"/>
                    <a:pt x="1437" y="0"/>
                  </a:cubicBezTo>
                  <a:cubicBezTo>
                    <a:pt x="86" y="0"/>
                    <a:pt x="86" y="0"/>
                    <a:pt x="86" y="0"/>
                  </a:cubicBezTo>
                  <a:cubicBezTo>
                    <a:pt x="38" y="0"/>
                    <a:pt x="0" y="39"/>
                    <a:pt x="0" y="86"/>
                  </a:cubicBezTo>
                  <a:cubicBezTo>
                    <a:pt x="0" y="1776"/>
                    <a:pt x="0" y="1776"/>
                    <a:pt x="0" y="1776"/>
                  </a:cubicBezTo>
                  <a:cubicBezTo>
                    <a:pt x="0" y="1805"/>
                    <a:pt x="0" y="1805"/>
                    <a:pt x="0" y="1805"/>
                  </a:cubicBezTo>
                  <a:cubicBezTo>
                    <a:pt x="0" y="1984"/>
                    <a:pt x="0" y="1984"/>
                    <a:pt x="0" y="1984"/>
                  </a:cubicBezTo>
                  <a:cubicBezTo>
                    <a:pt x="0" y="1933"/>
                    <a:pt x="41" y="1892"/>
                    <a:pt x="92" y="1892"/>
                  </a:cubicBezTo>
                  <a:cubicBezTo>
                    <a:pt x="124" y="1892"/>
                    <a:pt x="124" y="1892"/>
                    <a:pt x="124" y="1892"/>
                  </a:cubicBezTo>
                  <a:cubicBezTo>
                    <a:pt x="1350" y="1892"/>
                    <a:pt x="1350" y="1892"/>
                    <a:pt x="1350" y="1892"/>
                  </a:cubicBezTo>
                  <a:cubicBezTo>
                    <a:pt x="1398" y="1892"/>
                    <a:pt x="1437" y="1853"/>
                    <a:pt x="1437" y="1805"/>
                  </a:cubicBezTo>
                  <a:cubicBezTo>
                    <a:pt x="1437" y="664"/>
                    <a:pt x="1437" y="664"/>
                    <a:pt x="1437" y="664"/>
                  </a:cubicBezTo>
                  <a:cubicBezTo>
                    <a:pt x="1529" y="664"/>
                    <a:pt x="1529" y="664"/>
                    <a:pt x="1529" y="664"/>
                  </a:cubicBezTo>
                  <a:cubicBezTo>
                    <a:pt x="1577" y="664"/>
                    <a:pt x="1615" y="625"/>
                    <a:pt x="1615" y="577"/>
                  </a:cubicBezTo>
                  <a:cubicBezTo>
                    <a:pt x="1615" y="86"/>
                    <a:pt x="1615" y="86"/>
                    <a:pt x="1615" y="86"/>
                  </a:cubicBezTo>
                  <a:cubicBezTo>
                    <a:pt x="1615" y="39"/>
                    <a:pt x="1577" y="0"/>
                    <a:pt x="1529" y="0"/>
                  </a:cubicBezTo>
                  <a:close/>
                </a:path>
              </a:pathLst>
            </a:custGeom>
            <a:solidFill>
              <a:schemeClr val="accent1"/>
            </a:solidFill>
          </p:spPr>
          <p:txBody>
            <a:bodyPr vert="horz" wrap="square" lIns="91440" tIns="45720" rIns="91440" bIns="45720" anchor="t">
              <a:prstTxWarp prst="textNoShape">
                <a:avLst/>
              </a:prstTxWarp>
              <a:normAutofit/>
            </a:bodyPr>
            <a:lstStyle/>
            <a:p>
              <a:pPr marL="0" algn="l"/>
              <a:endParaRPr/>
            </a:p>
          </p:txBody>
        </p:sp>
        <p:sp>
          <p:nvSpPr>
            <p:cNvPr id="44" name="Freeform 44"/>
            <p:cNvSpPr/>
            <p:nvPr/>
          </p:nvSpPr>
          <p:spPr>
            <a:xfrm>
              <a:off x="1450943" y="3022502"/>
              <a:ext cx="1174150" cy="394574"/>
            </a:xfrm>
            <a:custGeom>
              <a:avLst/>
              <a:gdLst/>
              <a:ahLst/>
              <a:cxnLst/>
              <a:rect l="l" t="t" r="r" b="b"/>
              <a:pathLst>
                <a:path w="911" h="301">
                  <a:moveTo>
                    <a:pt x="0" y="301"/>
                  </a:moveTo>
                  <a:cubicBezTo>
                    <a:pt x="876" y="301"/>
                    <a:pt x="876" y="301"/>
                    <a:pt x="876" y="301"/>
                  </a:cubicBezTo>
                  <a:cubicBezTo>
                    <a:pt x="895" y="301"/>
                    <a:pt x="911" y="286"/>
                    <a:pt x="911" y="266"/>
                  </a:cubicBezTo>
                  <a:cubicBezTo>
                    <a:pt x="911" y="35"/>
                    <a:pt x="911" y="35"/>
                    <a:pt x="911" y="35"/>
                  </a:cubicBezTo>
                  <a:cubicBezTo>
                    <a:pt x="911" y="15"/>
                    <a:pt x="895" y="0"/>
                    <a:pt x="876" y="0"/>
                  </a:cubicBezTo>
                  <a:cubicBezTo>
                    <a:pt x="0" y="0"/>
                    <a:pt x="0" y="0"/>
                    <a:pt x="0" y="0"/>
                  </a:cubicBezTo>
                  <a:lnTo>
                    <a:pt x="0" y="301"/>
                  </a:lnTo>
                  <a:close/>
                </a:path>
              </a:pathLst>
            </a:custGeom>
            <a:solidFill>
              <a:srgbClr val="FFBBD5"/>
            </a:solidFill>
          </p:spPr>
          <p:txBody>
            <a:bodyPr vert="horz" wrap="square" lIns="91440" tIns="45720" rIns="91440" bIns="45720" anchor="t">
              <a:prstTxWarp prst="textNoShape">
                <a:avLst/>
              </a:prstTxWarp>
              <a:normAutofit/>
            </a:bodyPr>
            <a:lstStyle/>
            <a:p>
              <a:pPr marL="0" algn="l"/>
              <a:endParaRPr/>
            </a:p>
          </p:txBody>
        </p:sp>
        <p:sp>
          <p:nvSpPr>
            <p:cNvPr id="45" name="Freeform 45"/>
            <p:cNvSpPr/>
            <p:nvPr/>
          </p:nvSpPr>
          <p:spPr>
            <a:xfrm>
              <a:off x="1144967" y="2931447"/>
              <a:ext cx="1256241" cy="1584619"/>
            </a:xfrm>
            <a:custGeom>
              <a:avLst/>
              <a:gdLst/>
              <a:ahLst/>
              <a:cxnLst/>
              <a:rect l="l" t="t" r="r" b="b"/>
              <a:pathLst>
                <a:path w="975" h="1210">
                  <a:moveTo>
                    <a:pt x="21" y="14"/>
                  </a:moveTo>
                  <a:cubicBezTo>
                    <a:pt x="3" y="28"/>
                    <a:pt x="0" y="52"/>
                    <a:pt x="13" y="68"/>
                  </a:cubicBezTo>
                  <a:cubicBezTo>
                    <a:pt x="104" y="182"/>
                    <a:pt x="104" y="182"/>
                    <a:pt x="104" y="182"/>
                  </a:cubicBezTo>
                  <a:cubicBezTo>
                    <a:pt x="68" y="211"/>
                    <a:pt x="68" y="211"/>
                    <a:pt x="68" y="211"/>
                  </a:cubicBezTo>
                  <a:cubicBezTo>
                    <a:pt x="52" y="223"/>
                    <a:pt x="52" y="223"/>
                    <a:pt x="52" y="223"/>
                  </a:cubicBezTo>
                  <a:cubicBezTo>
                    <a:pt x="64" y="238"/>
                    <a:pt x="64" y="238"/>
                    <a:pt x="64" y="238"/>
                  </a:cubicBezTo>
                  <a:cubicBezTo>
                    <a:pt x="235" y="453"/>
                    <a:pt x="235" y="453"/>
                    <a:pt x="235" y="453"/>
                  </a:cubicBezTo>
                  <a:cubicBezTo>
                    <a:pt x="251" y="441"/>
                    <a:pt x="251" y="441"/>
                    <a:pt x="251" y="441"/>
                  </a:cubicBezTo>
                  <a:cubicBezTo>
                    <a:pt x="79" y="226"/>
                    <a:pt x="79" y="226"/>
                    <a:pt x="79" y="226"/>
                  </a:cubicBezTo>
                  <a:cubicBezTo>
                    <a:pt x="115" y="197"/>
                    <a:pt x="115" y="197"/>
                    <a:pt x="115" y="197"/>
                  </a:cubicBezTo>
                  <a:cubicBezTo>
                    <a:pt x="820" y="1081"/>
                    <a:pt x="820" y="1081"/>
                    <a:pt x="820" y="1081"/>
                  </a:cubicBezTo>
                  <a:cubicBezTo>
                    <a:pt x="975" y="1210"/>
                    <a:pt x="975" y="1210"/>
                    <a:pt x="975" y="1210"/>
                  </a:cubicBezTo>
                  <a:cubicBezTo>
                    <a:pt x="883" y="1030"/>
                    <a:pt x="883" y="1030"/>
                    <a:pt x="883" y="1030"/>
                  </a:cubicBezTo>
                  <a:cubicBezTo>
                    <a:pt x="76" y="18"/>
                    <a:pt x="76" y="18"/>
                    <a:pt x="76" y="18"/>
                  </a:cubicBezTo>
                  <a:cubicBezTo>
                    <a:pt x="63" y="2"/>
                    <a:pt x="38" y="0"/>
                    <a:pt x="21" y="14"/>
                  </a:cubicBezTo>
                  <a:close/>
                </a:path>
              </a:pathLst>
            </a:custGeom>
            <a:solidFill>
              <a:srgbClr val="2B3772"/>
            </a:solidFill>
          </p:spPr>
          <p:txBody>
            <a:bodyPr vert="horz" wrap="square" lIns="91440" tIns="45720" rIns="91440" bIns="45720" anchor="t">
              <a:prstTxWarp prst="textNoShape">
                <a:avLst/>
              </a:prstTxWarp>
              <a:normAutofit/>
            </a:bodyPr>
            <a:lstStyle/>
            <a:p>
              <a:pPr marL="0" algn="l"/>
              <a:endParaRPr/>
            </a:p>
          </p:txBody>
        </p:sp>
        <p:sp>
          <p:nvSpPr>
            <p:cNvPr id="46" name="Freeform 46"/>
            <p:cNvSpPr/>
            <p:nvPr/>
          </p:nvSpPr>
          <p:spPr>
            <a:xfrm>
              <a:off x="2452204" y="3308315"/>
              <a:ext cx="721406" cy="1273513"/>
            </a:xfrm>
            <a:custGeom>
              <a:avLst/>
              <a:gdLst/>
              <a:ahLst/>
              <a:cxnLst/>
              <a:rect l="l" t="t" r="r" b="b"/>
              <a:pathLst>
                <a:path w="560" h="972">
                  <a:moveTo>
                    <a:pt x="221" y="8"/>
                  </a:moveTo>
                  <a:cubicBezTo>
                    <a:pt x="221" y="8"/>
                    <a:pt x="221" y="8"/>
                    <a:pt x="222" y="8"/>
                  </a:cubicBezTo>
                  <a:cubicBezTo>
                    <a:pt x="231" y="8"/>
                    <a:pt x="310" y="13"/>
                    <a:pt x="385" y="49"/>
                  </a:cubicBezTo>
                  <a:cubicBezTo>
                    <a:pt x="423" y="66"/>
                    <a:pt x="461" y="91"/>
                    <a:pt x="488" y="127"/>
                  </a:cubicBezTo>
                  <a:cubicBezTo>
                    <a:pt x="516" y="162"/>
                    <a:pt x="534" y="208"/>
                    <a:pt x="534" y="268"/>
                  </a:cubicBezTo>
                  <a:cubicBezTo>
                    <a:pt x="534" y="363"/>
                    <a:pt x="512" y="433"/>
                    <a:pt x="483" y="480"/>
                  </a:cubicBezTo>
                  <a:cubicBezTo>
                    <a:pt x="469" y="503"/>
                    <a:pt x="454" y="521"/>
                    <a:pt x="439" y="532"/>
                  </a:cubicBezTo>
                  <a:cubicBezTo>
                    <a:pt x="424" y="544"/>
                    <a:pt x="410" y="549"/>
                    <a:pt x="399" y="549"/>
                  </a:cubicBezTo>
                  <a:cubicBezTo>
                    <a:pt x="392" y="549"/>
                    <a:pt x="387" y="547"/>
                    <a:pt x="382" y="543"/>
                  </a:cubicBezTo>
                  <a:cubicBezTo>
                    <a:pt x="378" y="539"/>
                    <a:pt x="375" y="533"/>
                    <a:pt x="374" y="524"/>
                  </a:cubicBezTo>
                  <a:cubicBezTo>
                    <a:pt x="374" y="522"/>
                    <a:pt x="374" y="521"/>
                    <a:pt x="374" y="519"/>
                  </a:cubicBezTo>
                  <a:cubicBezTo>
                    <a:pt x="374" y="513"/>
                    <a:pt x="376" y="507"/>
                    <a:pt x="379" y="501"/>
                  </a:cubicBezTo>
                  <a:cubicBezTo>
                    <a:pt x="385" y="493"/>
                    <a:pt x="394" y="486"/>
                    <a:pt x="405" y="481"/>
                  </a:cubicBezTo>
                  <a:cubicBezTo>
                    <a:pt x="417" y="476"/>
                    <a:pt x="431" y="474"/>
                    <a:pt x="445" y="474"/>
                  </a:cubicBezTo>
                  <a:cubicBezTo>
                    <a:pt x="470" y="474"/>
                    <a:pt x="497" y="482"/>
                    <a:pt x="518" y="500"/>
                  </a:cubicBezTo>
                  <a:cubicBezTo>
                    <a:pt x="538" y="519"/>
                    <a:pt x="552" y="548"/>
                    <a:pt x="552" y="592"/>
                  </a:cubicBezTo>
                  <a:cubicBezTo>
                    <a:pt x="552" y="607"/>
                    <a:pt x="550" y="624"/>
                    <a:pt x="547" y="643"/>
                  </a:cubicBezTo>
                  <a:cubicBezTo>
                    <a:pt x="533" y="710"/>
                    <a:pt x="496" y="756"/>
                    <a:pt x="451" y="787"/>
                  </a:cubicBezTo>
                  <a:cubicBezTo>
                    <a:pt x="406" y="817"/>
                    <a:pt x="353" y="831"/>
                    <a:pt x="307" y="831"/>
                  </a:cubicBezTo>
                  <a:cubicBezTo>
                    <a:pt x="278" y="831"/>
                    <a:pt x="252" y="825"/>
                    <a:pt x="233" y="816"/>
                  </a:cubicBezTo>
                  <a:cubicBezTo>
                    <a:pt x="224" y="811"/>
                    <a:pt x="216" y="805"/>
                    <a:pt x="210" y="798"/>
                  </a:cubicBezTo>
                  <a:cubicBezTo>
                    <a:pt x="205" y="791"/>
                    <a:pt x="201" y="783"/>
                    <a:pt x="200" y="774"/>
                  </a:cubicBezTo>
                  <a:cubicBezTo>
                    <a:pt x="199" y="771"/>
                    <a:pt x="199" y="769"/>
                    <a:pt x="199" y="766"/>
                  </a:cubicBezTo>
                  <a:cubicBezTo>
                    <a:pt x="199" y="759"/>
                    <a:pt x="201" y="753"/>
                    <a:pt x="204" y="748"/>
                  </a:cubicBezTo>
                  <a:cubicBezTo>
                    <a:pt x="208" y="740"/>
                    <a:pt x="215" y="734"/>
                    <a:pt x="224" y="730"/>
                  </a:cubicBezTo>
                  <a:cubicBezTo>
                    <a:pt x="233" y="725"/>
                    <a:pt x="244" y="723"/>
                    <a:pt x="255" y="723"/>
                  </a:cubicBezTo>
                  <a:cubicBezTo>
                    <a:pt x="270" y="723"/>
                    <a:pt x="285" y="728"/>
                    <a:pt x="297" y="735"/>
                  </a:cubicBezTo>
                  <a:cubicBezTo>
                    <a:pt x="302" y="739"/>
                    <a:pt x="307" y="744"/>
                    <a:pt x="310" y="750"/>
                  </a:cubicBezTo>
                  <a:cubicBezTo>
                    <a:pt x="313" y="756"/>
                    <a:pt x="315" y="763"/>
                    <a:pt x="315" y="771"/>
                  </a:cubicBezTo>
                  <a:cubicBezTo>
                    <a:pt x="315" y="783"/>
                    <a:pt x="311" y="797"/>
                    <a:pt x="300" y="815"/>
                  </a:cubicBezTo>
                  <a:cubicBezTo>
                    <a:pt x="289" y="832"/>
                    <a:pt x="271" y="852"/>
                    <a:pt x="245" y="875"/>
                  </a:cubicBezTo>
                  <a:cubicBezTo>
                    <a:pt x="159" y="948"/>
                    <a:pt x="93" y="964"/>
                    <a:pt x="52" y="964"/>
                  </a:cubicBezTo>
                  <a:cubicBezTo>
                    <a:pt x="36" y="964"/>
                    <a:pt x="24" y="961"/>
                    <a:pt x="16" y="959"/>
                  </a:cubicBezTo>
                  <a:cubicBezTo>
                    <a:pt x="12" y="958"/>
                    <a:pt x="8" y="957"/>
                    <a:pt x="6" y="956"/>
                  </a:cubicBezTo>
                  <a:cubicBezTo>
                    <a:pt x="5" y="955"/>
                    <a:pt x="5" y="955"/>
                    <a:pt x="4" y="955"/>
                  </a:cubicBezTo>
                  <a:cubicBezTo>
                    <a:pt x="4" y="955"/>
                    <a:pt x="4" y="955"/>
                    <a:pt x="4" y="955"/>
                  </a:cubicBezTo>
                  <a:cubicBezTo>
                    <a:pt x="4" y="954"/>
                    <a:pt x="4" y="954"/>
                    <a:pt x="4" y="954"/>
                  </a:cubicBezTo>
                  <a:cubicBezTo>
                    <a:pt x="4" y="954"/>
                    <a:pt x="4" y="954"/>
                    <a:pt x="4" y="954"/>
                  </a:cubicBezTo>
                  <a:cubicBezTo>
                    <a:pt x="3" y="956"/>
                    <a:pt x="3" y="956"/>
                    <a:pt x="3" y="956"/>
                  </a:cubicBezTo>
                  <a:cubicBezTo>
                    <a:pt x="4" y="954"/>
                    <a:pt x="4" y="954"/>
                    <a:pt x="4" y="954"/>
                  </a:cubicBezTo>
                  <a:cubicBezTo>
                    <a:pt x="4" y="954"/>
                    <a:pt x="4" y="954"/>
                    <a:pt x="4" y="954"/>
                  </a:cubicBezTo>
                  <a:cubicBezTo>
                    <a:pt x="3" y="956"/>
                    <a:pt x="3" y="956"/>
                    <a:pt x="3" y="956"/>
                  </a:cubicBezTo>
                  <a:cubicBezTo>
                    <a:pt x="4" y="954"/>
                    <a:pt x="4" y="954"/>
                    <a:pt x="4" y="954"/>
                  </a:cubicBezTo>
                  <a:cubicBezTo>
                    <a:pt x="0" y="961"/>
                    <a:pt x="0" y="961"/>
                    <a:pt x="0" y="961"/>
                  </a:cubicBezTo>
                  <a:cubicBezTo>
                    <a:pt x="0" y="962"/>
                    <a:pt x="18" y="972"/>
                    <a:pt x="52" y="972"/>
                  </a:cubicBezTo>
                  <a:cubicBezTo>
                    <a:pt x="95" y="972"/>
                    <a:pt x="163" y="955"/>
                    <a:pt x="250" y="881"/>
                  </a:cubicBezTo>
                  <a:cubicBezTo>
                    <a:pt x="276" y="858"/>
                    <a:pt x="295" y="837"/>
                    <a:pt x="306" y="819"/>
                  </a:cubicBezTo>
                  <a:cubicBezTo>
                    <a:pt x="318" y="801"/>
                    <a:pt x="323" y="784"/>
                    <a:pt x="323" y="771"/>
                  </a:cubicBezTo>
                  <a:cubicBezTo>
                    <a:pt x="323" y="761"/>
                    <a:pt x="321" y="753"/>
                    <a:pt x="317" y="746"/>
                  </a:cubicBezTo>
                  <a:cubicBezTo>
                    <a:pt x="311" y="736"/>
                    <a:pt x="302" y="728"/>
                    <a:pt x="291" y="723"/>
                  </a:cubicBezTo>
                  <a:cubicBezTo>
                    <a:pt x="280" y="718"/>
                    <a:pt x="267" y="715"/>
                    <a:pt x="255" y="715"/>
                  </a:cubicBezTo>
                  <a:cubicBezTo>
                    <a:pt x="239" y="715"/>
                    <a:pt x="223" y="719"/>
                    <a:pt x="211" y="728"/>
                  </a:cubicBezTo>
                  <a:cubicBezTo>
                    <a:pt x="205" y="732"/>
                    <a:pt x="200" y="737"/>
                    <a:pt x="197" y="744"/>
                  </a:cubicBezTo>
                  <a:cubicBezTo>
                    <a:pt x="193" y="750"/>
                    <a:pt x="191" y="758"/>
                    <a:pt x="191" y="766"/>
                  </a:cubicBezTo>
                  <a:cubicBezTo>
                    <a:pt x="191" y="769"/>
                    <a:pt x="191" y="772"/>
                    <a:pt x="192" y="775"/>
                  </a:cubicBezTo>
                  <a:cubicBezTo>
                    <a:pt x="193" y="785"/>
                    <a:pt x="198" y="795"/>
                    <a:pt x="204" y="803"/>
                  </a:cubicBezTo>
                  <a:cubicBezTo>
                    <a:pt x="214" y="815"/>
                    <a:pt x="229" y="824"/>
                    <a:pt x="246" y="830"/>
                  </a:cubicBezTo>
                  <a:cubicBezTo>
                    <a:pt x="264" y="836"/>
                    <a:pt x="284" y="839"/>
                    <a:pt x="307" y="839"/>
                  </a:cubicBezTo>
                  <a:cubicBezTo>
                    <a:pt x="354" y="839"/>
                    <a:pt x="409" y="825"/>
                    <a:pt x="455" y="793"/>
                  </a:cubicBezTo>
                  <a:cubicBezTo>
                    <a:pt x="502" y="762"/>
                    <a:pt x="540" y="713"/>
                    <a:pt x="554" y="645"/>
                  </a:cubicBezTo>
                  <a:cubicBezTo>
                    <a:pt x="558" y="626"/>
                    <a:pt x="560" y="608"/>
                    <a:pt x="560" y="592"/>
                  </a:cubicBezTo>
                  <a:cubicBezTo>
                    <a:pt x="560" y="547"/>
                    <a:pt x="545" y="515"/>
                    <a:pt x="523" y="494"/>
                  </a:cubicBezTo>
                  <a:cubicBezTo>
                    <a:pt x="501" y="474"/>
                    <a:pt x="472" y="466"/>
                    <a:pt x="445" y="466"/>
                  </a:cubicBezTo>
                  <a:cubicBezTo>
                    <a:pt x="425" y="466"/>
                    <a:pt x="405" y="471"/>
                    <a:pt x="390" y="480"/>
                  </a:cubicBezTo>
                  <a:cubicBezTo>
                    <a:pt x="383" y="485"/>
                    <a:pt x="377" y="490"/>
                    <a:pt x="372" y="497"/>
                  </a:cubicBezTo>
                  <a:cubicBezTo>
                    <a:pt x="368" y="503"/>
                    <a:pt x="366" y="511"/>
                    <a:pt x="366" y="519"/>
                  </a:cubicBezTo>
                  <a:cubicBezTo>
                    <a:pt x="366" y="521"/>
                    <a:pt x="366" y="523"/>
                    <a:pt x="366" y="525"/>
                  </a:cubicBezTo>
                  <a:cubicBezTo>
                    <a:pt x="367" y="535"/>
                    <a:pt x="371" y="543"/>
                    <a:pt x="377" y="549"/>
                  </a:cubicBezTo>
                  <a:cubicBezTo>
                    <a:pt x="383" y="554"/>
                    <a:pt x="391" y="557"/>
                    <a:pt x="399" y="557"/>
                  </a:cubicBezTo>
                  <a:cubicBezTo>
                    <a:pt x="413" y="557"/>
                    <a:pt x="428" y="551"/>
                    <a:pt x="444" y="539"/>
                  </a:cubicBezTo>
                  <a:cubicBezTo>
                    <a:pt x="467" y="520"/>
                    <a:pt x="492" y="489"/>
                    <a:pt x="511" y="444"/>
                  </a:cubicBezTo>
                  <a:cubicBezTo>
                    <a:pt x="529" y="399"/>
                    <a:pt x="542" y="340"/>
                    <a:pt x="542" y="268"/>
                  </a:cubicBezTo>
                  <a:cubicBezTo>
                    <a:pt x="542" y="205"/>
                    <a:pt x="522" y="155"/>
                    <a:pt x="492" y="118"/>
                  </a:cubicBezTo>
                  <a:cubicBezTo>
                    <a:pt x="446" y="62"/>
                    <a:pt x="379" y="33"/>
                    <a:pt x="323" y="17"/>
                  </a:cubicBezTo>
                  <a:cubicBezTo>
                    <a:pt x="266" y="2"/>
                    <a:pt x="222" y="0"/>
                    <a:pt x="221" y="0"/>
                  </a:cubicBezTo>
                  <a:cubicBezTo>
                    <a:pt x="221" y="8"/>
                    <a:pt x="221" y="8"/>
                    <a:pt x="221" y="8"/>
                  </a:cubicBezTo>
                  <a:close/>
                </a:path>
              </a:pathLst>
            </a:custGeom>
            <a:solidFill>
              <a:srgbClr val="2B3772"/>
            </a:solidFill>
          </p:spPr>
          <p:txBody>
            <a:bodyPr vert="horz" wrap="square" lIns="91440" tIns="45720" rIns="91440" bIns="45720" anchor="t">
              <a:prstTxWarp prst="textNoShape">
                <a:avLst/>
              </a:prstTxWarp>
              <a:normAutofit/>
            </a:bodyPr>
            <a:lstStyle/>
            <a:p>
              <a:pPr marL="0" algn="l"/>
              <a:endParaRPr/>
            </a:p>
          </p:txBody>
        </p:sp>
      </p:grpSp>
    </p:spTree>
  </p:cSld>
  <p:clrMapOvr>
    <a:masterClrMapping/>
  </p:clrMapOvr>
  <p:transition spd="slow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8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9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9" dur="2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9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CF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/>
          <p:cNvSpPr>
            <a:spLocks noGrp="1"/>
          </p:cNvSpPr>
          <p:nvPr>
            <p:ph type="title"/>
          </p:nvPr>
        </p:nvSpPr>
        <p:spPr>
          <a:xfrm>
            <a:off x="660400" y="0"/>
            <a:ext cx="10858500" cy="1028700"/>
          </a:xfrm>
        </p:spPr>
        <p:txBody>
          <a:bodyPr vert="horz" lIns="91440" tIns="45720" rIns="91440" bIns="45720" anchor="b">
            <a:normAutofit/>
          </a:bodyPr>
          <a:lstStyle/>
          <a:p>
            <a:pPr algn="l">
              <a:lnSpc>
                <a:spcPct val="90000"/>
              </a:lnSpc>
              <a:spcBef>
                <a:spcPct val="0"/>
              </a:spcBef>
            </a:pPr>
            <a:r>
              <a:rPr lang="zh-CN" altLang="en-US" sz="2800" b="1" i="0" u="none" baseline="0">
                <a:solidFill>
                  <a:srgbClr val="2F2F2F"/>
                </a:solidFill>
                <a:latin typeface="微软雅黑"/>
                <a:ea typeface="微软雅黑"/>
              </a:rPr>
              <a:t>Alat Kolaborasi Dokumen</a:t>
            </a:r>
          </a:p>
        </p:txBody>
      </p:sp>
      <p:cxnSp>
        <p:nvCxnSpPr>
          <p:cNvPr id="3" name="Connector 3"/>
          <p:cNvCxnSpPr/>
          <p:nvPr/>
        </p:nvCxnSpPr>
        <p:spPr>
          <a:xfrm>
            <a:off x="575784" y="1910232"/>
            <a:ext cx="0" cy="3813912"/>
          </a:xfrm>
          <a:prstGeom prst="line">
            <a:avLst/>
          </a:prstGeom>
          <a:ln w="19050" cap="flat" cmpd="sng">
            <a:gradFill>
              <a:gsLst>
                <a:gs pos="0">
                  <a:srgbClr val="FD9E00">
                    <a:lumMod val="40000"/>
                    <a:lumOff val="60000"/>
                  </a:srgbClr>
                </a:gs>
                <a:gs pos="90000">
                  <a:srgbClr val="FD9E00"/>
                </a:gs>
              </a:gsLst>
              <a:lin ang="5400000"/>
            </a:gradFill>
            <a:prstDash val="solid"/>
            <a:headEnd type="oval"/>
            <a:tailEnd type="oval"/>
          </a:ln>
        </p:spPr>
      </p:cxnSp>
      <p:cxnSp>
        <p:nvCxnSpPr>
          <p:cNvPr id="4" name="Connector 4"/>
          <p:cNvCxnSpPr/>
          <p:nvPr/>
        </p:nvCxnSpPr>
        <p:spPr>
          <a:xfrm>
            <a:off x="4495363" y="2138288"/>
            <a:ext cx="0" cy="4052200"/>
          </a:xfrm>
          <a:prstGeom prst="line">
            <a:avLst/>
          </a:prstGeom>
          <a:ln w="19050" cap="flat" cmpd="sng">
            <a:gradFill>
              <a:gsLst>
                <a:gs pos="0">
                  <a:srgbClr val="FD9E00">
                    <a:lumMod val="40000"/>
                    <a:lumOff val="60000"/>
                  </a:srgbClr>
                </a:gs>
                <a:gs pos="90000">
                  <a:srgbClr val="FD9E00"/>
                </a:gs>
              </a:gsLst>
              <a:lin ang="5400000"/>
            </a:gradFill>
            <a:prstDash val="solid"/>
            <a:headEnd type="oval"/>
            <a:tailEnd type="oval"/>
          </a:ln>
        </p:spPr>
      </p:cxnSp>
      <p:cxnSp>
        <p:nvCxnSpPr>
          <p:cNvPr id="5" name="Connector 5"/>
          <p:cNvCxnSpPr/>
          <p:nvPr/>
        </p:nvCxnSpPr>
        <p:spPr>
          <a:xfrm>
            <a:off x="8378367" y="1780792"/>
            <a:ext cx="0" cy="3943352"/>
          </a:xfrm>
          <a:prstGeom prst="line">
            <a:avLst/>
          </a:prstGeom>
          <a:ln w="19050" cap="flat" cmpd="sng">
            <a:gradFill>
              <a:gsLst>
                <a:gs pos="0">
                  <a:srgbClr val="FD9E00">
                    <a:lumMod val="40000"/>
                    <a:lumOff val="60000"/>
                  </a:srgbClr>
                </a:gs>
                <a:gs pos="90000">
                  <a:srgbClr val="FD9E00"/>
                </a:gs>
              </a:gsLst>
              <a:lin ang="5400000"/>
            </a:gradFill>
            <a:prstDash val="solid"/>
            <a:headEnd type="oval"/>
            <a:tailEnd type="oval"/>
          </a:ln>
        </p:spPr>
      </p:cxnSp>
      <p:sp>
        <p:nvSpPr>
          <p:cNvPr id="6" name="Freeform 6"/>
          <p:cNvSpPr/>
          <p:nvPr/>
        </p:nvSpPr>
        <p:spPr>
          <a:xfrm>
            <a:off x="0" y="5636525"/>
            <a:ext cx="12194073" cy="1221475"/>
          </a:xfrm>
          <a:custGeom>
            <a:avLst/>
            <a:gdLst/>
            <a:ahLst/>
            <a:cxnLst/>
            <a:rect l="l" t="t" r="r" b="b"/>
            <a:pathLst>
              <a:path w="12194073" h="1265012">
                <a:moveTo>
                  <a:pt x="12194074" y="203646"/>
                </a:moveTo>
                <a:lnTo>
                  <a:pt x="12194074" y="1265012"/>
                </a:lnTo>
                <a:lnTo>
                  <a:pt x="0" y="1265012"/>
                </a:lnTo>
                <a:lnTo>
                  <a:pt x="0" y="0"/>
                </a:lnTo>
                <a:cubicBezTo>
                  <a:pt x="1131321" y="72430"/>
                  <a:pt x="2438801" y="535030"/>
                  <a:pt x="3749625" y="535030"/>
                </a:cubicBezTo>
                <a:cubicBezTo>
                  <a:pt x="5434970" y="535030"/>
                  <a:pt x="7367767" y="6688"/>
                  <a:pt x="9053112" y="6688"/>
                </a:cubicBezTo>
                <a:cubicBezTo>
                  <a:pt x="10514413" y="6688"/>
                  <a:pt x="11561066" y="407961"/>
                  <a:pt x="12194074" y="203646"/>
                </a:cubicBezTo>
                <a:close/>
              </a:path>
            </a:pathLst>
          </a:custGeom>
          <a:gradFill>
            <a:gsLst>
              <a:gs pos="0">
                <a:srgbClr val="FD9E00">
                  <a:lumMod val="60000"/>
                  <a:lumOff val="40000"/>
                </a:srgbClr>
              </a:gs>
              <a:gs pos="60000">
                <a:srgbClr val="FD9E00"/>
              </a:gs>
            </a:gsLst>
            <a:lin ang="18900000"/>
          </a:gradFill>
          <a:ln cap="rnd" cmpd="sng">
            <a:prstDash val="solid"/>
          </a:ln>
          <a:effectLst>
            <a:outerShdw blurRad="254000" dist="127000" dir="5400000" algn="ctr" rotWithShape="0">
              <a:schemeClr val="accent1">
                <a:alpha val="20000"/>
              </a:schemeClr>
            </a:outerShdw>
          </a:effectLst>
        </p:spPr>
        <p:txBody>
          <a:bodyPr rot="0" vert="horz" wrap="square" lIns="91440" tIns="45720" rIns="91440" bIns="45720" anchor="ctr">
            <a:noAutofit/>
          </a:bodyPr>
          <a:lstStyle/>
          <a:p>
            <a:pPr marL="342900" indent="-342900" algn="ctr"/>
            <a:endParaRPr/>
          </a:p>
        </p:txBody>
      </p:sp>
      <p:sp>
        <p:nvSpPr>
          <p:cNvPr id="7" name="AutoShape 7"/>
          <p:cNvSpPr/>
          <p:nvPr/>
        </p:nvSpPr>
        <p:spPr>
          <a:xfrm>
            <a:off x="775696" y="5123418"/>
            <a:ext cx="1872000" cy="396000"/>
          </a:xfrm>
          <a:prstGeom prst="roundRect">
            <a:avLst>
              <a:gd name="adj" fmla="val 20277"/>
            </a:avLst>
          </a:prstGeom>
          <a:solidFill>
            <a:schemeClr val="accent1"/>
          </a:solidFill>
          <a:ln cap="flat" cmpd="sng">
            <a:prstDash val="solid"/>
          </a:ln>
        </p:spPr>
        <p:txBody>
          <a:bodyPr vert="horz" lIns="91440" tIns="45720" rIns="91440" bIns="45720" anchor="ctr">
            <a:normAutofit lnSpcReduction="10000"/>
          </a:bodyPr>
          <a:lstStyle/>
          <a:p>
            <a:pPr marL="0" algn="ctr"/>
            <a:r>
              <a:rPr lang="en-US" sz="1800" b="1" i="1" u="none" baseline="0">
                <a:solidFill>
                  <a:schemeClr val="lt1"/>
                </a:solidFill>
                <a:latin typeface="Arial"/>
                <a:ea typeface="Arial"/>
              </a:rPr>
              <a:t>01</a:t>
            </a:r>
          </a:p>
        </p:txBody>
      </p:sp>
      <p:sp>
        <p:nvSpPr>
          <p:cNvPr id="8" name="AutoShape 8"/>
          <p:cNvSpPr/>
          <p:nvPr/>
        </p:nvSpPr>
        <p:spPr>
          <a:xfrm>
            <a:off x="748265" y="2507077"/>
            <a:ext cx="3525178" cy="1249572"/>
          </a:xfrm>
          <a:prstGeom prst="rect">
            <a:avLst/>
          </a:prstGeom>
        </p:spPr>
        <p:txBody>
          <a:bodyPr vert="horz" wrap="square" lIns="91440" tIns="45720" rIns="91440" bIns="45720" anchor="t">
            <a:spAutoFit/>
          </a:bodyPr>
          <a:lstStyle/>
          <a:p>
            <a:pPr marL="0" algn="l">
              <a:lnSpc>
                <a:spcPct val="130000"/>
              </a:lnSpc>
            </a:pPr>
            <a:r>
              <a:rPr lang="zh-CN" altLang="en-US" sz="1400" b="0" i="0" u="none" baseline="0">
                <a:solidFill>
                  <a:srgbClr val="2F2F2F"/>
                </a:solidFill>
                <a:latin typeface="微软雅黑"/>
                <a:ea typeface="微软雅黑"/>
              </a:rPr>
              <a:t>Google Workspace memungkinkan kolaborasi real-time pada dokumen, spreadsheet, dan presentasi. Beberapa orang dapat bekerja pada saat yang sama, meningkatkan efisiensi.</a:t>
            </a:r>
          </a:p>
        </p:txBody>
      </p:sp>
      <p:sp>
        <p:nvSpPr>
          <p:cNvPr id="9" name="AutoShape 9"/>
          <p:cNvSpPr/>
          <p:nvPr/>
        </p:nvSpPr>
        <p:spPr>
          <a:xfrm>
            <a:off x="748263" y="2041541"/>
            <a:ext cx="3525177" cy="338554"/>
          </a:xfrm>
          <a:prstGeom prst="rect">
            <a:avLst/>
          </a:prstGeom>
        </p:spPr>
        <p:txBody>
          <a:bodyPr vert="horz" wrap="square" lIns="91440" tIns="45720" rIns="91440" bIns="45720" anchor="t">
            <a:spAutoFit/>
          </a:bodyPr>
          <a:lstStyle/>
          <a:p>
            <a:pPr marL="0" algn="l"/>
            <a:r>
              <a:rPr lang="zh-CN" altLang="en-US" sz="1600" b="1" i="0" u="none" baseline="0">
                <a:solidFill>
                  <a:srgbClr val="2F2F2F"/>
                </a:solidFill>
                <a:latin typeface="微软雅黑"/>
                <a:ea typeface="微软雅黑"/>
              </a:rPr>
              <a:t>Google Workspace: Kolaborasi Real-Time pada Dokumen</a:t>
            </a:r>
          </a:p>
        </p:txBody>
      </p:sp>
      <p:sp>
        <p:nvSpPr>
          <p:cNvPr id="10" name="AutoShape 10"/>
          <p:cNvSpPr/>
          <p:nvPr/>
        </p:nvSpPr>
        <p:spPr>
          <a:xfrm>
            <a:off x="166624" y="1082946"/>
            <a:ext cx="818320" cy="818320"/>
          </a:xfrm>
          <a:prstGeom prst="ellipse">
            <a:avLst/>
          </a:prstGeom>
          <a:solidFill>
            <a:srgbClr val="FFFFFF"/>
          </a:solidFill>
          <a:ln cap="flat" cmpd="sng">
            <a:prstDash val="solid"/>
          </a:ln>
          <a:effectLst>
            <a:outerShdw blurRad="254000" algn="ctr" rotWithShape="0">
              <a:schemeClr val="accent1">
                <a:alpha val="20000"/>
              </a:schemeClr>
            </a:outerShdw>
          </a:effectLst>
        </p:spPr>
        <p:txBody>
          <a:bodyPr vert="horz" lIns="91440" tIns="45720" rIns="91440" bIns="45720" anchor="ctr">
            <a:normAutofit/>
          </a:bodyPr>
          <a:lstStyle/>
          <a:p>
            <a:pPr marL="0" algn="ctr">
              <a:lnSpc>
                <a:spcPct val="80000"/>
              </a:lnSpc>
            </a:pPr>
            <a:endParaRPr/>
          </a:p>
        </p:txBody>
      </p:sp>
      <p:sp>
        <p:nvSpPr>
          <p:cNvPr id="11" name="Freeform 11"/>
          <p:cNvSpPr/>
          <p:nvPr/>
        </p:nvSpPr>
        <p:spPr>
          <a:xfrm>
            <a:off x="383918" y="1291815"/>
            <a:ext cx="365444" cy="400583"/>
          </a:xfrm>
          <a:custGeom>
            <a:avLst/>
            <a:gdLst/>
            <a:ahLst/>
            <a:cxnLst/>
            <a:rect l="l" t="t" r="r" b="b"/>
            <a:pathLst>
              <a:path w="495300" h="542925">
                <a:moveTo>
                  <a:pt x="248770" y="621"/>
                </a:moveTo>
                <a:cubicBezTo>
                  <a:pt x="385549" y="621"/>
                  <a:pt x="496420" y="111492"/>
                  <a:pt x="496420" y="248271"/>
                </a:cubicBezTo>
                <a:cubicBezTo>
                  <a:pt x="496420" y="358856"/>
                  <a:pt x="423935" y="452582"/>
                  <a:pt x="323827" y="484396"/>
                </a:cubicBezTo>
                <a:lnTo>
                  <a:pt x="346973" y="524496"/>
                </a:lnTo>
                <a:lnTo>
                  <a:pt x="420220" y="524496"/>
                </a:lnTo>
                <a:lnTo>
                  <a:pt x="420220" y="543546"/>
                </a:lnTo>
                <a:lnTo>
                  <a:pt x="77320" y="543546"/>
                </a:lnTo>
                <a:lnTo>
                  <a:pt x="77320" y="524496"/>
                </a:lnTo>
                <a:lnTo>
                  <a:pt x="150567" y="524496"/>
                </a:lnTo>
                <a:lnTo>
                  <a:pt x="173713" y="484396"/>
                </a:lnTo>
                <a:cubicBezTo>
                  <a:pt x="73605" y="452582"/>
                  <a:pt x="1120" y="358856"/>
                  <a:pt x="1120" y="248271"/>
                </a:cubicBezTo>
                <a:cubicBezTo>
                  <a:pt x="1120" y="111492"/>
                  <a:pt x="111991" y="621"/>
                  <a:pt x="248770" y="621"/>
                </a:cubicBezTo>
                <a:close/>
                <a:moveTo>
                  <a:pt x="192763" y="489539"/>
                </a:moveTo>
                <a:lnTo>
                  <a:pt x="172570" y="524496"/>
                </a:lnTo>
                <a:lnTo>
                  <a:pt x="324970" y="524496"/>
                </a:lnTo>
                <a:lnTo>
                  <a:pt x="304777" y="489539"/>
                </a:lnTo>
                <a:cubicBezTo>
                  <a:pt x="286775" y="493730"/>
                  <a:pt x="268010" y="495921"/>
                  <a:pt x="248770" y="495921"/>
                </a:cubicBezTo>
                <a:cubicBezTo>
                  <a:pt x="229530" y="495921"/>
                  <a:pt x="210765" y="493730"/>
                  <a:pt x="192763" y="489539"/>
                </a:cubicBezTo>
                <a:close/>
                <a:moveTo>
                  <a:pt x="248770" y="143496"/>
                </a:moveTo>
                <a:cubicBezTo>
                  <a:pt x="190858" y="143496"/>
                  <a:pt x="143995" y="190359"/>
                  <a:pt x="143995" y="248271"/>
                </a:cubicBezTo>
                <a:cubicBezTo>
                  <a:pt x="143995" y="306183"/>
                  <a:pt x="190858" y="353046"/>
                  <a:pt x="248770" y="353046"/>
                </a:cubicBezTo>
                <a:cubicBezTo>
                  <a:pt x="306682" y="353046"/>
                  <a:pt x="353545" y="306183"/>
                  <a:pt x="353545" y="248271"/>
                </a:cubicBezTo>
                <a:cubicBezTo>
                  <a:pt x="353545" y="190359"/>
                  <a:pt x="306682" y="143496"/>
                  <a:pt x="248770" y="143496"/>
                </a:cubicBezTo>
                <a:close/>
                <a:moveTo>
                  <a:pt x="367833" y="114921"/>
                </a:moveTo>
                <a:cubicBezTo>
                  <a:pt x="359927" y="114921"/>
                  <a:pt x="353545" y="121303"/>
                  <a:pt x="353545" y="129209"/>
                </a:cubicBezTo>
                <a:cubicBezTo>
                  <a:pt x="353545" y="137114"/>
                  <a:pt x="359927" y="143496"/>
                  <a:pt x="367833" y="143496"/>
                </a:cubicBezTo>
                <a:cubicBezTo>
                  <a:pt x="375738" y="143496"/>
                  <a:pt x="382120" y="137114"/>
                  <a:pt x="382120" y="129209"/>
                </a:cubicBezTo>
                <a:cubicBezTo>
                  <a:pt x="382120" y="121303"/>
                  <a:pt x="375738" y="114921"/>
                  <a:pt x="367833" y="114921"/>
                </a:cubicBezTo>
                <a:close/>
              </a:path>
            </a:pathLst>
          </a:custGeom>
          <a:gradFill>
            <a:gsLst>
              <a:gs pos="0">
                <a:srgbClr val="FD9E00">
                  <a:lumMod val="60000"/>
                  <a:lumOff val="40000"/>
                </a:srgbClr>
              </a:gs>
              <a:gs pos="90000">
                <a:srgbClr val="FD9E00"/>
              </a:gs>
            </a:gsLst>
            <a:lin ang="2700000"/>
          </a:gradFill>
        </p:spPr>
        <p:txBody>
          <a:bodyPr vert="horz" wrap="none" lIns="34290" tIns="17145" rIns="34290" bIns="17145" anchor="ctr">
            <a:normAutofit/>
          </a:bodyPr>
          <a:lstStyle/>
          <a:p>
            <a:pPr marL="0" algn="l"/>
            <a:endParaRPr/>
          </a:p>
        </p:txBody>
      </p:sp>
      <p:sp>
        <p:nvSpPr>
          <p:cNvPr id="12" name="AutoShape 12"/>
          <p:cNvSpPr/>
          <p:nvPr/>
        </p:nvSpPr>
        <p:spPr>
          <a:xfrm>
            <a:off x="4086202" y="1300665"/>
            <a:ext cx="818320" cy="818320"/>
          </a:xfrm>
          <a:prstGeom prst="ellipse">
            <a:avLst/>
          </a:prstGeom>
          <a:solidFill>
            <a:srgbClr val="FFFFFF"/>
          </a:solidFill>
          <a:ln cap="flat" cmpd="sng">
            <a:prstDash val="solid"/>
          </a:ln>
          <a:effectLst>
            <a:outerShdw blurRad="254000" algn="ctr" rotWithShape="0">
              <a:schemeClr val="accent1">
                <a:alpha val="20000"/>
              </a:schemeClr>
            </a:outerShdw>
          </a:effectLst>
        </p:spPr>
        <p:txBody>
          <a:bodyPr vert="horz" lIns="91440" tIns="45720" rIns="91440" bIns="45720" anchor="ctr">
            <a:normAutofit/>
          </a:bodyPr>
          <a:lstStyle/>
          <a:p>
            <a:pPr marL="0" algn="ctr">
              <a:lnSpc>
                <a:spcPct val="80000"/>
              </a:lnSpc>
            </a:pPr>
            <a:endParaRPr/>
          </a:p>
        </p:txBody>
      </p:sp>
      <p:sp>
        <p:nvSpPr>
          <p:cNvPr id="13" name="Freeform 13"/>
          <p:cNvSpPr/>
          <p:nvPr/>
        </p:nvSpPr>
        <p:spPr>
          <a:xfrm>
            <a:off x="4297362" y="1544987"/>
            <a:ext cx="396000" cy="329676"/>
          </a:xfrm>
          <a:custGeom>
            <a:avLst/>
            <a:gdLst/>
            <a:ahLst/>
            <a:cxnLst/>
            <a:rect l="l" t="t" r="r" b="b"/>
            <a:pathLst>
              <a:path w="526297" h="438150">
                <a:moveTo>
                  <a:pt x="483573" y="133971"/>
                </a:moveTo>
                <a:cubicBezTo>
                  <a:pt x="507957" y="133971"/>
                  <a:pt x="527674" y="153688"/>
                  <a:pt x="527674" y="178072"/>
                </a:cubicBezTo>
                <a:cubicBezTo>
                  <a:pt x="527674" y="179215"/>
                  <a:pt x="527674" y="180358"/>
                  <a:pt x="527579" y="181501"/>
                </a:cubicBezTo>
                <a:lnTo>
                  <a:pt x="514244" y="355237"/>
                </a:lnTo>
                <a:cubicBezTo>
                  <a:pt x="513101" y="370096"/>
                  <a:pt x="500718" y="381621"/>
                  <a:pt x="485764" y="381621"/>
                </a:cubicBezTo>
                <a:lnTo>
                  <a:pt x="454998" y="381621"/>
                </a:lnTo>
                <a:lnTo>
                  <a:pt x="454998" y="438771"/>
                </a:lnTo>
                <a:lnTo>
                  <a:pt x="435948" y="438771"/>
                </a:lnTo>
                <a:lnTo>
                  <a:pt x="435948" y="381621"/>
                </a:lnTo>
                <a:lnTo>
                  <a:pt x="93048" y="381621"/>
                </a:lnTo>
                <a:lnTo>
                  <a:pt x="93048" y="438771"/>
                </a:lnTo>
                <a:lnTo>
                  <a:pt x="73998" y="438771"/>
                </a:lnTo>
                <a:lnTo>
                  <a:pt x="73998" y="381621"/>
                </a:lnTo>
                <a:lnTo>
                  <a:pt x="43328" y="381621"/>
                </a:lnTo>
                <a:cubicBezTo>
                  <a:pt x="28373" y="381621"/>
                  <a:pt x="15991" y="370096"/>
                  <a:pt x="14848" y="355237"/>
                </a:cubicBezTo>
                <a:lnTo>
                  <a:pt x="1513" y="181501"/>
                </a:lnTo>
                <a:cubicBezTo>
                  <a:pt x="-392" y="157212"/>
                  <a:pt x="17801" y="135971"/>
                  <a:pt x="42089" y="134162"/>
                </a:cubicBezTo>
                <a:cubicBezTo>
                  <a:pt x="43232" y="134066"/>
                  <a:pt x="44375" y="134066"/>
                  <a:pt x="45518" y="134066"/>
                </a:cubicBezTo>
                <a:cubicBezTo>
                  <a:pt x="73141" y="134066"/>
                  <a:pt x="96858" y="153688"/>
                  <a:pt x="101906" y="180834"/>
                </a:cubicBezTo>
                <a:lnTo>
                  <a:pt x="121623" y="286371"/>
                </a:lnTo>
                <a:lnTo>
                  <a:pt x="407373" y="286371"/>
                </a:lnTo>
                <a:lnTo>
                  <a:pt x="427185" y="180739"/>
                </a:lnTo>
                <a:cubicBezTo>
                  <a:pt x="432233" y="153592"/>
                  <a:pt x="455951" y="133971"/>
                  <a:pt x="483573" y="133971"/>
                </a:cubicBezTo>
                <a:close/>
                <a:moveTo>
                  <a:pt x="416898" y="621"/>
                </a:moveTo>
                <a:cubicBezTo>
                  <a:pt x="453760" y="621"/>
                  <a:pt x="483573" y="30434"/>
                  <a:pt x="483573" y="67296"/>
                </a:cubicBezTo>
                <a:lnTo>
                  <a:pt x="483573" y="115397"/>
                </a:lnTo>
                <a:cubicBezTo>
                  <a:pt x="481192" y="115112"/>
                  <a:pt x="478811" y="114921"/>
                  <a:pt x="476429" y="114921"/>
                </a:cubicBezTo>
                <a:cubicBezTo>
                  <a:pt x="445473" y="114921"/>
                  <a:pt x="418803" y="136448"/>
                  <a:pt x="412040" y="166451"/>
                </a:cubicBezTo>
                <a:lnTo>
                  <a:pt x="411564" y="168737"/>
                </a:lnTo>
                <a:lnTo>
                  <a:pt x="393086" y="267321"/>
                </a:lnTo>
                <a:lnTo>
                  <a:pt x="135911" y="267321"/>
                </a:lnTo>
                <a:lnTo>
                  <a:pt x="117432" y="168737"/>
                </a:lnTo>
                <a:cubicBezTo>
                  <a:pt x="111622" y="137495"/>
                  <a:pt x="84285" y="114921"/>
                  <a:pt x="52567" y="114921"/>
                </a:cubicBezTo>
                <a:lnTo>
                  <a:pt x="54948" y="67296"/>
                </a:lnTo>
                <a:cubicBezTo>
                  <a:pt x="54948" y="30434"/>
                  <a:pt x="84761" y="621"/>
                  <a:pt x="121623" y="621"/>
                </a:cubicBezTo>
                <a:lnTo>
                  <a:pt x="416898" y="621"/>
                </a:lnTo>
                <a:close/>
              </a:path>
            </a:pathLst>
          </a:custGeom>
          <a:gradFill>
            <a:gsLst>
              <a:gs pos="0">
                <a:srgbClr val="FD9E00">
                  <a:lumMod val="60000"/>
                  <a:lumOff val="40000"/>
                </a:srgbClr>
              </a:gs>
              <a:gs pos="90000">
                <a:srgbClr val="FD9E00"/>
              </a:gs>
            </a:gsLst>
            <a:lin ang="2700000"/>
          </a:gradFill>
        </p:spPr>
        <p:txBody>
          <a:bodyPr vert="horz" wrap="none" lIns="34290" tIns="17145" rIns="34290" bIns="17145" anchor="ctr">
            <a:normAutofit/>
          </a:bodyPr>
          <a:lstStyle/>
          <a:p>
            <a:pPr marL="0" algn="l"/>
            <a:endParaRPr/>
          </a:p>
        </p:txBody>
      </p:sp>
      <p:sp>
        <p:nvSpPr>
          <p:cNvPr id="14" name="AutoShape 14"/>
          <p:cNvSpPr/>
          <p:nvPr/>
        </p:nvSpPr>
        <p:spPr>
          <a:xfrm>
            <a:off x="4697419" y="5123204"/>
            <a:ext cx="1872000" cy="396000"/>
          </a:xfrm>
          <a:prstGeom prst="roundRect">
            <a:avLst>
              <a:gd name="adj" fmla="val 20277"/>
            </a:avLst>
          </a:prstGeom>
          <a:solidFill>
            <a:schemeClr val="accent1"/>
          </a:solidFill>
          <a:ln cap="flat" cmpd="sng">
            <a:prstDash val="solid"/>
          </a:ln>
        </p:spPr>
        <p:txBody>
          <a:bodyPr vert="horz" lIns="91440" tIns="45720" rIns="91440" bIns="45720" anchor="ctr">
            <a:normAutofit lnSpcReduction="10000"/>
          </a:bodyPr>
          <a:lstStyle/>
          <a:p>
            <a:pPr marL="0" algn="ctr"/>
            <a:r>
              <a:rPr lang="en-US" sz="1800" b="1" i="1" u="none" baseline="0">
                <a:solidFill>
                  <a:schemeClr val="lt1"/>
                </a:solidFill>
                <a:latin typeface="Arial"/>
                <a:ea typeface="Arial"/>
              </a:rPr>
              <a:t>02</a:t>
            </a:r>
          </a:p>
        </p:txBody>
      </p:sp>
      <p:sp>
        <p:nvSpPr>
          <p:cNvPr id="15" name="AutoShape 15"/>
          <p:cNvSpPr/>
          <p:nvPr/>
        </p:nvSpPr>
        <p:spPr>
          <a:xfrm>
            <a:off x="4695274" y="2776749"/>
            <a:ext cx="3506894" cy="1032510"/>
          </a:xfrm>
          <a:prstGeom prst="rect">
            <a:avLst/>
          </a:prstGeom>
        </p:spPr>
        <p:txBody>
          <a:bodyPr vert="horz" wrap="square" lIns="91440" tIns="45720" rIns="91440" bIns="45720" anchor="t">
            <a:spAutoFit/>
          </a:bodyPr>
          <a:lstStyle/>
          <a:p>
            <a:pPr marL="0" algn="l">
              <a:lnSpc>
                <a:spcPct val="130000"/>
              </a:lnSpc>
            </a:pPr>
            <a:r>
              <a:rPr lang="zh-CN" altLang="en-US" sz="1400" b="0" i="0" u="none" baseline="0">
                <a:solidFill>
                  <a:srgbClr val="2F2F2F"/>
                </a:solidFill>
                <a:latin typeface="微软雅黑"/>
                <a:ea typeface="微软雅黑"/>
              </a:rPr>
              <a:t>Microsoft 365 menawarkan integrasi aplikasi yang kuat, termasuk Word, Excel, dan PowerPoint. Ini memfasilitasi kolaborasi yang lancar dan terintegrasi.</a:t>
            </a:r>
          </a:p>
        </p:txBody>
      </p:sp>
      <p:sp>
        <p:nvSpPr>
          <p:cNvPr id="16" name="AutoShape 16"/>
          <p:cNvSpPr/>
          <p:nvPr/>
        </p:nvSpPr>
        <p:spPr>
          <a:xfrm>
            <a:off x="4695273" y="2311213"/>
            <a:ext cx="3506894" cy="338554"/>
          </a:xfrm>
          <a:prstGeom prst="rect">
            <a:avLst/>
          </a:prstGeom>
        </p:spPr>
        <p:txBody>
          <a:bodyPr vert="horz" wrap="square" lIns="91440" tIns="45720" rIns="91440" bIns="45720" anchor="t">
            <a:spAutoFit/>
          </a:bodyPr>
          <a:lstStyle/>
          <a:p>
            <a:pPr marL="0" algn="l"/>
            <a:r>
              <a:rPr lang="zh-CN" altLang="en-US" sz="1600" b="1" i="0" u="none" baseline="0">
                <a:solidFill>
                  <a:srgbClr val="2F2F2F"/>
                </a:solidFill>
                <a:latin typeface="微软雅黑"/>
                <a:ea typeface="微软雅黑"/>
              </a:rPr>
              <a:t>Microsoft 365: Integrasi Aplikasi yang Kuat</a:t>
            </a:r>
          </a:p>
        </p:txBody>
      </p:sp>
      <p:sp>
        <p:nvSpPr>
          <p:cNvPr id="17" name="AutoShape 17"/>
          <p:cNvSpPr/>
          <p:nvPr/>
        </p:nvSpPr>
        <p:spPr>
          <a:xfrm>
            <a:off x="7969207" y="1226633"/>
            <a:ext cx="818320" cy="818320"/>
          </a:xfrm>
          <a:prstGeom prst="ellipse">
            <a:avLst/>
          </a:prstGeom>
          <a:solidFill>
            <a:srgbClr val="FFFFFF"/>
          </a:solidFill>
          <a:ln cap="flat" cmpd="sng">
            <a:prstDash val="solid"/>
          </a:ln>
          <a:effectLst>
            <a:outerShdw blurRad="254000" algn="ctr" rotWithShape="0">
              <a:schemeClr val="accent1">
                <a:alpha val="20000"/>
              </a:schemeClr>
            </a:outerShdw>
          </a:effectLst>
        </p:spPr>
        <p:txBody>
          <a:bodyPr vert="horz" lIns="91440" tIns="45720" rIns="91440" bIns="45720" anchor="ctr">
            <a:normAutofit/>
          </a:bodyPr>
          <a:lstStyle/>
          <a:p>
            <a:pPr marL="0" algn="ctr">
              <a:lnSpc>
                <a:spcPct val="80000"/>
              </a:lnSpc>
            </a:pPr>
            <a:endParaRPr/>
          </a:p>
        </p:txBody>
      </p:sp>
      <p:sp>
        <p:nvSpPr>
          <p:cNvPr id="18" name="Freeform 18"/>
          <p:cNvSpPr/>
          <p:nvPr/>
        </p:nvSpPr>
        <p:spPr>
          <a:xfrm>
            <a:off x="8221672" y="1459508"/>
            <a:ext cx="327862" cy="352570"/>
          </a:xfrm>
          <a:custGeom>
            <a:avLst/>
            <a:gdLst/>
            <a:ahLst/>
            <a:cxnLst/>
            <a:rect l="l" t="t" r="r" b="b"/>
            <a:pathLst>
              <a:path w="487162" h="523875">
                <a:moveTo>
                  <a:pt x="8774" y="514114"/>
                </a:moveTo>
                <a:lnTo>
                  <a:pt x="8203" y="513447"/>
                </a:lnTo>
                <a:lnTo>
                  <a:pt x="8203" y="513447"/>
                </a:lnTo>
                <a:lnTo>
                  <a:pt x="7727" y="512780"/>
                </a:lnTo>
                <a:cubicBezTo>
                  <a:pt x="6964" y="511828"/>
                  <a:pt x="6393" y="510780"/>
                  <a:pt x="5726" y="509732"/>
                </a:cubicBezTo>
                <a:lnTo>
                  <a:pt x="5726" y="509732"/>
                </a:lnTo>
                <a:lnTo>
                  <a:pt x="5250" y="508970"/>
                </a:lnTo>
                <a:lnTo>
                  <a:pt x="4488" y="507446"/>
                </a:lnTo>
                <a:lnTo>
                  <a:pt x="3821" y="505827"/>
                </a:lnTo>
                <a:lnTo>
                  <a:pt x="3726" y="505637"/>
                </a:lnTo>
                <a:lnTo>
                  <a:pt x="3631" y="505351"/>
                </a:lnTo>
                <a:lnTo>
                  <a:pt x="3631" y="505160"/>
                </a:lnTo>
                <a:lnTo>
                  <a:pt x="2964" y="503160"/>
                </a:lnTo>
                <a:cubicBezTo>
                  <a:pt x="2869" y="502684"/>
                  <a:pt x="2678" y="502303"/>
                  <a:pt x="2583" y="501826"/>
                </a:cubicBezTo>
                <a:cubicBezTo>
                  <a:pt x="2393" y="501160"/>
                  <a:pt x="2202" y="500588"/>
                  <a:pt x="2107" y="499921"/>
                </a:cubicBezTo>
                <a:cubicBezTo>
                  <a:pt x="1726" y="498493"/>
                  <a:pt x="1535" y="497064"/>
                  <a:pt x="1250" y="495635"/>
                </a:cubicBezTo>
                <a:lnTo>
                  <a:pt x="964" y="493159"/>
                </a:lnTo>
                <a:cubicBezTo>
                  <a:pt x="773" y="490968"/>
                  <a:pt x="678" y="488777"/>
                  <a:pt x="773" y="486587"/>
                </a:cubicBezTo>
                <a:cubicBezTo>
                  <a:pt x="1059" y="480300"/>
                  <a:pt x="2583" y="474109"/>
                  <a:pt x="5345" y="468298"/>
                </a:cubicBezTo>
                <a:lnTo>
                  <a:pt x="154983" y="151592"/>
                </a:lnTo>
                <a:cubicBezTo>
                  <a:pt x="157364" y="146544"/>
                  <a:pt x="158603" y="140924"/>
                  <a:pt x="158603" y="135305"/>
                </a:cubicBezTo>
                <a:lnTo>
                  <a:pt x="158603" y="19671"/>
                </a:lnTo>
                <a:lnTo>
                  <a:pt x="120503" y="19671"/>
                </a:lnTo>
                <a:lnTo>
                  <a:pt x="120503" y="621"/>
                </a:lnTo>
                <a:lnTo>
                  <a:pt x="368153" y="621"/>
                </a:lnTo>
                <a:lnTo>
                  <a:pt x="368153" y="19671"/>
                </a:lnTo>
                <a:lnTo>
                  <a:pt x="330053" y="19671"/>
                </a:lnTo>
                <a:lnTo>
                  <a:pt x="330053" y="135305"/>
                </a:lnTo>
                <a:cubicBezTo>
                  <a:pt x="330053" y="140924"/>
                  <a:pt x="331291" y="146449"/>
                  <a:pt x="333672" y="151592"/>
                </a:cubicBezTo>
                <a:lnTo>
                  <a:pt x="483310" y="468298"/>
                </a:lnTo>
                <a:cubicBezTo>
                  <a:pt x="488834" y="480014"/>
                  <a:pt x="489406" y="493444"/>
                  <a:pt x="484834" y="505541"/>
                </a:cubicBezTo>
                <a:lnTo>
                  <a:pt x="484739" y="505732"/>
                </a:lnTo>
                <a:lnTo>
                  <a:pt x="484167" y="507160"/>
                </a:lnTo>
                <a:cubicBezTo>
                  <a:pt x="479690" y="517066"/>
                  <a:pt x="470165" y="523734"/>
                  <a:pt x="459307" y="524401"/>
                </a:cubicBezTo>
                <a:lnTo>
                  <a:pt x="457497" y="524496"/>
                </a:lnTo>
                <a:lnTo>
                  <a:pt x="31253" y="524496"/>
                </a:lnTo>
                <a:lnTo>
                  <a:pt x="29444" y="524401"/>
                </a:lnTo>
                <a:cubicBezTo>
                  <a:pt x="28586" y="524305"/>
                  <a:pt x="27824" y="524305"/>
                  <a:pt x="26967" y="524115"/>
                </a:cubicBezTo>
                <a:cubicBezTo>
                  <a:pt x="25634" y="523925"/>
                  <a:pt x="24395" y="523639"/>
                  <a:pt x="23157" y="523258"/>
                </a:cubicBezTo>
                <a:lnTo>
                  <a:pt x="23157" y="523258"/>
                </a:lnTo>
                <a:cubicBezTo>
                  <a:pt x="21252" y="522686"/>
                  <a:pt x="19347" y="521924"/>
                  <a:pt x="17633" y="520972"/>
                </a:cubicBezTo>
                <a:lnTo>
                  <a:pt x="16204" y="520210"/>
                </a:lnTo>
                <a:cubicBezTo>
                  <a:pt x="15918" y="520020"/>
                  <a:pt x="15632" y="519829"/>
                  <a:pt x="15251" y="519638"/>
                </a:cubicBezTo>
                <a:cubicBezTo>
                  <a:pt x="13442" y="518495"/>
                  <a:pt x="11727" y="517066"/>
                  <a:pt x="10298" y="515542"/>
                </a:cubicBezTo>
                <a:lnTo>
                  <a:pt x="8774" y="514114"/>
                </a:lnTo>
                <a:lnTo>
                  <a:pt x="8774" y="514114"/>
                </a:lnTo>
                <a:close/>
                <a:moveTo>
                  <a:pt x="255377" y="404767"/>
                </a:moveTo>
                <a:lnTo>
                  <a:pt x="252519" y="406576"/>
                </a:lnTo>
                <a:lnTo>
                  <a:pt x="246995" y="410291"/>
                </a:lnTo>
                <a:cubicBezTo>
                  <a:pt x="199751" y="441628"/>
                  <a:pt x="120217" y="442581"/>
                  <a:pt x="55161" y="416864"/>
                </a:cubicBezTo>
                <a:lnTo>
                  <a:pt x="51351" y="415339"/>
                </a:lnTo>
                <a:lnTo>
                  <a:pt x="22490" y="476395"/>
                </a:lnTo>
                <a:lnTo>
                  <a:pt x="21633" y="478300"/>
                </a:lnTo>
                <a:cubicBezTo>
                  <a:pt x="19156" y="484872"/>
                  <a:pt x="19061" y="492111"/>
                  <a:pt x="21538" y="498778"/>
                </a:cubicBezTo>
                <a:cubicBezTo>
                  <a:pt x="22776" y="502017"/>
                  <a:pt x="25443" y="504303"/>
                  <a:pt x="28681" y="505065"/>
                </a:cubicBezTo>
                <a:lnTo>
                  <a:pt x="29920" y="505255"/>
                </a:lnTo>
                <a:lnTo>
                  <a:pt x="31063" y="505351"/>
                </a:lnTo>
                <a:lnTo>
                  <a:pt x="457306" y="505351"/>
                </a:lnTo>
                <a:lnTo>
                  <a:pt x="458450" y="505255"/>
                </a:lnTo>
                <a:cubicBezTo>
                  <a:pt x="462260" y="504875"/>
                  <a:pt x="465498" y="502303"/>
                  <a:pt x="466831" y="498683"/>
                </a:cubicBezTo>
                <a:cubicBezTo>
                  <a:pt x="469118" y="492778"/>
                  <a:pt x="469308" y="486205"/>
                  <a:pt x="467403" y="480205"/>
                </a:cubicBezTo>
                <a:lnTo>
                  <a:pt x="466736" y="478205"/>
                </a:lnTo>
                <a:lnTo>
                  <a:pt x="465879" y="476300"/>
                </a:lnTo>
                <a:lnTo>
                  <a:pt x="424255" y="388098"/>
                </a:lnTo>
                <a:cubicBezTo>
                  <a:pt x="366152" y="373810"/>
                  <a:pt x="296715" y="379335"/>
                  <a:pt x="255377" y="404767"/>
                </a:cubicBezTo>
                <a:close/>
                <a:moveTo>
                  <a:pt x="306240" y="257796"/>
                </a:moveTo>
                <a:cubicBezTo>
                  <a:pt x="287857" y="257796"/>
                  <a:pt x="272903" y="272750"/>
                  <a:pt x="272903" y="291134"/>
                </a:cubicBezTo>
                <a:cubicBezTo>
                  <a:pt x="272903" y="309517"/>
                  <a:pt x="287857" y="324471"/>
                  <a:pt x="306240" y="324471"/>
                </a:cubicBezTo>
                <a:cubicBezTo>
                  <a:pt x="324623" y="324471"/>
                  <a:pt x="339578" y="309517"/>
                  <a:pt x="339578" y="291134"/>
                </a:cubicBezTo>
                <a:cubicBezTo>
                  <a:pt x="339578" y="272750"/>
                  <a:pt x="324623" y="257796"/>
                  <a:pt x="306240" y="257796"/>
                </a:cubicBezTo>
                <a:close/>
              </a:path>
            </a:pathLst>
          </a:custGeom>
          <a:gradFill>
            <a:gsLst>
              <a:gs pos="0">
                <a:srgbClr val="FD9E00">
                  <a:lumMod val="60000"/>
                  <a:lumOff val="40000"/>
                </a:srgbClr>
              </a:gs>
              <a:gs pos="90000">
                <a:srgbClr val="FD9E00"/>
              </a:gs>
            </a:gsLst>
            <a:lin ang="2700000"/>
          </a:gradFill>
        </p:spPr>
        <p:txBody>
          <a:bodyPr vert="horz" wrap="none" lIns="34290" tIns="17145" rIns="34290" bIns="17145" anchor="ctr">
            <a:normAutofit/>
          </a:bodyPr>
          <a:lstStyle/>
          <a:p>
            <a:pPr marL="0" algn="l"/>
            <a:endParaRPr/>
          </a:p>
        </p:txBody>
      </p:sp>
      <p:sp>
        <p:nvSpPr>
          <p:cNvPr id="19" name="AutoShape 19"/>
          <p:cNvSpPr/>
          <p:nvPr/>
        </p:nvSpPr>
        <p:spPr>
          <a:xfrm>
            <a:off x="8580422" y="5123204"/>
            <a:ext cx="1872000" cy="396000"/>
          </a:xfrm>
          <a:prstGeom prst="roundRect">
            <a:avLst>
              <a:gd name="adj" fmla="val 20277"/>
            </a:avLst>
          </a:prstGeom>
          <a:solidFill>
            <a:schemeClr val="accent1"/>
          </a:solidFill>
          <a:ln cap="flat" cmpd="sng">
            <a:prstDash val="solid"/>
          </a:ln>
        </p:spPr>
        <p:txBody>
          <a:bodyPr vert="horz" lIns="91440" tIns="45720" rIns="91440" bIns="45720" anchor="ctr">
            <a:normAutofit lnSpcReduction="10000"/>
          </a:bodyPr>
          <a:lstStyle/>
          <a:p>
            <a:pPr marL="0" algn="ctr"/>
            <a:r>
              <a:rPr lang="en-US" sz="1800" b="1" i="1" u="none" baseline="0">
                <a:solidFill>
                  <a:schemeClr val="lt1"/>
                </a:solidFill>
                <a:latin typeface="Arial"/>
                <a:ea typeface="Arial"/>
              </a:rPr>
              <a:t>03</a:t>
            </a:r>
          </a:p>
        </p:txBody>
      </p:sp>
      <p:sp>
        <p:nvSpPr>
          <p:cNvPr id="20" name="AutoShape 20"/>
          <p:cNvSpPr/>
          <p:nvPr/>
        </p:nvSpPr>
        <p:spPr>
          <a:xfrm>
            <a:off x="8578276" y="2428397"/>
            <a:ext cx="3476563" cy="1249572"/>
          </a:xfrm>
          <a:prstGeom prst="rect">
            <a:avLst/>
          </a:prstGeom>
        </p:spPr>
        <p:txBody>
          <a:bodyPr vert="horz" wrap="square" lIns="91440" tIns="45720" rIns="91440" bIns="45720" anchor="t">
            <a:spAutoFit/>
          </a:bodyPr>
          <a:lstStyle/>
          <a:p>
            <a:pPr marL="0" algn="l">
              <a:lnSpc>
                <a:spcPct val="130000"/>
              </a:lnSpc>
            </a:pPr>
            <a:r>
              <a:rPr lang="zh-CN" altLang="en-US" sz="1400" b="0" i="0" u="none" baseline="0">
                <a:solidFill>
                  <a:srgbClr val="2F2F2F"/>
                </a:solidFill>
                <a:latin typeface="微软雅黑"/>
                <a:ea typeface="微软雅黑"/>
              </a:rPr>
              <a:t>Trello dan Asana membantu tim mengelola proyek dan tugas dengan efisien. Mereka menyediakan visibilitas yang jelas tentang kemajuan proyek dan tanggung jawab masing-masing anggota.</a:t>
            </a:r>
          </a:p>
        </p:txBody>
      </p:sp>
      <p:sp>
        <p:nvSpPr>
          <p:cNvPr id="21" name="AutoShape 21"/>
          <p:cNvSpPr/>
          <p:nvPr/>
        </p:nvSpPr>
        <p:spPr>
          <a:xfrm>
            <a:off x="8578275" y="1962861"/>
            <a:ext cx="3476564" cy="338554"/>
          </a:xfrm>
          <a:prstGeom prst="rect">
            <a:avLst/>
          </a:prstGeom>
        </p:spPr>
        <p:txBody>
          <a:bodyPr vert="horz" wrap="square" lIns="91440" tIns="45720" rIns="91440" bIns="45720" anchor="t">
            <a:spAutoFit/>
          </a:bodyPr>
          <a:lstStyle/>
          <a:p>
            <a:pPr marL="0" algn="l"/>
            <a:r>
              <a:rPr lang="zh-CN" altLang="en-US" sz="1600" b="1" i="0" u="none" baseline="0">
                <a:solidFill>
                  <a:srgbClr val="2F2F2F"/>
                </a:solidFill>
                <a:latin typeface="微软雅黑"/>
                <a:ea typeface="微软雅黑"/>
              </a:rPr>
              <a:t>Alat Manajemen Proyek: Trello dan Asana</a:t>
            </a: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in" filter="box(in)">
                                      <p:cBhvr>
                                        <p:cTn id="6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in" filter="wipe(right)">
                                      <p:cBhvr>
                                        <p:cTn id="1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900" decel="100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3" presetClass="entr" presetSubtype="3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(6*min(max(#ppt_w*#ppt_h,.3),1)-7.4)/-.7*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8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3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900" decel="100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in" filter="strips(downLeft)">
                                      <p:cBhvr>
                                        <p:cTn id="5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CF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/>
          <p:cNvSpPr>
            <a:spLocks noGrp="1"/>
          </p:cNvSpPr>
          <p:nvPr>
            <p:ph type="title"/>
          </p:nvPr>
        </p:nvSpPr>
        <p:spPr>
          <a:xfrm>
            <a:off x="660400" y="0"/>
            <a:ext cx="10858500" cy="1028700"/>
          </a:xfrm>
        </p:spPr>
        <p:txBody>
          <a:bodyPr vert="horz" lIns="91440" tIns="45720" rIns="91440" bIns="45720" anchor="b">
            <a:normAutofit/>
          </a:bodyPr>
          <a:lstStyle/>
          <a:p>
            <a:pPr algn="l">
              <a:lnSpc>
                <a:spcPct val="90000"/>
              </a:lnSpc>
              <a:spcBef>
                <a:spcPct val="0"/>
              </a:spcBef>
            </a:pPr>
            <a:r>
              <a:rPr lang="zh-CN" altLang="en-US" sz="2800" b="1" i="0" u="none" baseline="0">
                <a:solidFill>
                  <a:srgbClr val="2F2F2F"/>
                </a:solidFill>
                <a:latin typeface="微软雅黑"/>
                <a:ea typeface="微软雅黑"/>
              </a:rPr>
              <a:t>Platform Kolaborasi Visual</a:t>
            </a:r>
          </a:p>
        </p:txBody>
      </p:sp>
      <p:sp>
        <p:nvSpPr>
          <p:cNvPr id="3" name="TextBox 3"/>
          <p:cNvSpPr txBox="1"/>
          <p:nvPr/>
        </p:nvSpPr>
        <p:spPr>
          <a:xfrm>
            <a:off x="287538" y="1314181"/>
            <a:ext cx="753732" cy="584775"/>
          </a:xfrm>
          <a:prstGeom prst="rect">
            <a:avLst/>
          </a:prstGeom>
          <a:noFill/>
        </p:spPr>
        <p:txBody>
          <a:bodyPr vert="horz" wrap="none" lIns="91440" tIns="45720" rIns="91440" bIns="45720" rtlCol="0" anchor="t">
            <a:spAutoFit/>
          </a:bodyPr>
          <a:lstStyle/>
          <a:p>
            <a:pPr marL="0" algn="l">
              <a:defRPr/>
            </a:pPr>
            <a:r>
              <a:rPr lang="en-US" sz="3200" b="1" i="0" u="none" baseline="0">
                <a:solidFill>
                  <a:schemeClr val="accent1"/>
                </a:solidFill>
                <a:latin typeface="Arial"/>
                <a:ea typeface="Arial"/>
              </a:rPr>
              <a:t>01.</a:t>
            </a:r>
            <a:endParaRPr lang="en-US" sz="1100"/>
          </a:p>
        </p:txBody>
      </p:sp>
      <p:sp>
        <p:nvSpPr>
          <p:cNvPr id="4" name="TextBox 4"/>
          <p:cNvSpPr txBox="1"/>
          <p:nvPr/>
        </p:nvSpPr>
        <p:spPr>
          <a:xfrm>
            <a:off x="1158397" y="1314181"/>
            <a:ext cx="6187405" cy="584775"/>
          </a:xfrm>
          <a:prstGeom prst="roundRect">
            <a:avLst>
              <a:gd name="adj" fmla="val 14324"/>
            </a:avLst>
          </a:prstGeom>
          <a:solidFill>
            <a:schemeClr val="accent1">
              <a:alpha val="15000"/>
            </a:schemeClr>
          </a:solidFill>
          <a:ln cap="rnd" cmpd="sng">
            <a:prstDash val="solid"/>
          </a:ln>
        </p:spPr>
        <p:txBody>
          <a:bodyPr rot="0" vert="horz" wrap="square" lIns="91440" tIns="45720" rIns="91440" bIns="45720" rtlCol="0" anchor="ctr">
            <a:prstTxWarp prst="textNoShape">
              <a:avLst/>
            </a:prstTxWarp>
            <a:noAutofit/>
          </a:bodyPr>
          <a:lstStyle/>
          <a:p>
            <a:pPr marL="0" algn="l">
              <a:defRPr/>
            </a:pPr>
            <a:r>
              <a:rPr lang="zh-CN" altLang="en-US" sz="1600" b="1" i="0" u="none" baseline="0">
                <a:solidFill>
                  <a:schemeClr val="accent1"/>
                </a:solidFill>
                <a:latin typeface="微软雅黑"/>
                <a:ea typeface="微软雅黑"/>
              </a:rPr>
              <a:t>Miro: Papan Tulis Digital Kolaboratif</a:t>
            </a:r>
            <a:endParaRPr lang="en-US" sz="1100"/>
          </a:p>
        </p:txBody>
      </p:sp>
      <p:sp>
        <p:nvSpPr>
          <p:cNvPr id="5" name="AutoShape 5"/>
          <p:cNvSpPr/>
          <p:nvPr/>
        </p:nvSpPr>
        <p:spPr>
          <a:xfrm flipH="1">
            <a:off x="1158399" y="1991827"/>
            <a:ext cx="6187402" cy="1023357"/>
          </a:xfrm>
          <a:prstGeom prst="rect">
            <a:avLst/>
          </a:prstGeom>
        </p:spPr>
        <p:txBody>
          <a:bodyPr vert="horz" wrap="square" lIns="91440" tIns="45720" rIns="91440" bIns="45720" anchor="t">
            <a:spAutoFit/>
          </a:bodyPr>
          <a:lstStyle/>
          <a:p>
            <a:pPr marL="0" algn="l">
              <a:lnSpc>
                <a:spcPct val="150000"/>
              </a:lnSpc>
            </a:pPr>
            <a:r>
              <a:rPr lang="zh-CN" altLang="en-US" sz="1400" b="0" i="0" u="none" baseline="0">
                <a:solidFill>
                  <a:srgbClr val="2F2F2F"/>
                </a:solidFill>
                <a:latin typeface="微软雅黑"/>
                <a:ea typeface="微软雅黑"/>
              </a:rPr>
              <a:t>Miro adalah platform papan tulis digital kolaboratif yang memungkinkan tim untuk bertukar ide, membuat diagram, dan merencanakan proyek secara visual.</a:t>
            </a:r>
          </a:p>
        </p:txBody>
      </p:sp>
      <p:sp>
        <p:nvSpPr>
          <p:cNvPr id="6" name="TextBox 6"/>
          <p:cNvSpPr txBox="1"/>
          <p:nvPr/>
        </p:nvSpPr>
        <p:spPr>
          <a:xfrm>
            <a:off x="4124107" y="3860572"/>
            <a:ext cx="753732" cy="584775"/>
          </a:xfrm>
          <a:prstGeom prst="rect">
            <a:avLst/>
          </a:prstGeom>
          <a:noFill/>
        </p:spPr>
        <p:txBody>
          <a:bodyPr vert="horz" wrap="none" lIns="91440" tIns="45720" rIns="91440" bIns="45720" rtlCol="0" anchor="t">
            <a:spAutoFit/>
          </a:bodyPr>
          <a:lstStyle/>
          <a:p>
            <a:pPr marL="0" algn="l">
              <a:defRPr/>
            </a:pPr>
            <a:r>
              <a:rPr lang="en-US" sz="3200" b="1" i="0" u="none" baseline="0">
                <a:solidFill>
                  <a:schemeClr val="accent2"/>
                </a:solidFill>
                <a:latin typeface="Arial"/>
                <a:ea typeface="Arial"/>
              </a:rPr>
              <a:t>02.</a:t>
            </a:r>
            <a:endParaRPr lang="en-US" sz="1100"/>
          </a:p>
        </p:txBody>
      </p:sp>
      <p:sp>
        <p:nvSpPr>
          <p:cNvPr id="7" name="TextBox 7"/>
          <p:cNvSpPr txBox="1"/>
          <p:nvPr/>
        </p:nvSpPr>
        <p:spPr>
          <a:xfrm>
            <a:off x="5053024" y="3860572"/>
            <a:ext cx="6187405" cy="584775"/>
          </a:xfrm>
          <a:prstGeom prst="roundRect">
            <a:avLst>
              <a:gd name="adj" fmla="val 14324"/>
            </a:avLst>
          </a:prstGeom>
          <a:solidFill>
            <a:schemeClr val="accent2">
              <a:alpha val="15000"/>
            </a:schemeClr>
          </a:solidFill>
          <a:ln cap="rnd" cmpd="sng">
            <a:prstDash val="solid"/>
          </a:ln>
        </p:spPr>
        <p:txBody>
          <a:bodyPr rot="0" vert="horz" wrap="square" lIns="91440" tIns="45720" rIns="91440" bIns="45720" rtlCol="0" anchor="ctr">
            <a:prstTxWarp prst="textNoShape">
              <a:avLst/>
            </a:prstTxWarp>
            <a:noAutofit/>
          </a:bodyPr>
          <a:lstStyle/>
          <a:p>
            <a:pPr marL="0" algn="l">
              <a:defRPr/>
            </a:pPr>
            <a:r>
              <a:rPr lang="zh-CN" altLang="en-US" sz="1600" b="1" i="0" u="none" baseline="0">
                <a:solidFill>
                  <a:schemeClr val="accent2"/>
                </a:solidFill>
                <a:latin typeface="微软雅黑"/>
                <a:ea typeface="微软雅黑"/>
              </a:rPr>
              <a:t>Figma: Kolaborasi Desain Real-Time</a:t>
            </a:r>
            <a:endParaRPr lang="en-US" sz="1100"/>
          </a:p>
        </p:txBody>
      </p:sp>
      <p:sp>
        <p:nvSpPr>
          <p:cNvPr id="8" name="AutoShape 8"/>
          <p:cNvSpPr/>
          <p:nvPr/>
        </p:nvSpPr>
        <p:spPr>
          <a:xfrm flipH="1">
            <a:off x="5053025" y="4529340"/>
            <a:ext cx="6187403" cy="1023357"/>
          </a:xfrm>
          <a:prstGeom prst="rect">
            <a:avLst/>
          </a:prstGeom>
        </p:spPr>
        <p:txBody>
          <a:bodyPr vert="horz" wrap="square" lIns="91440" tIns="45720" rIns="91440" bIns="45720" anchor="t">
            <a:spAutoFit/>
          </a:bodyPr>
          <a:lstStyle/>
          <a:p>
            <a:pPr marL="0" algn="l">
              <a:lnSpc>
                <a:spcPct val="150000"/>
              </a:lnSpc>
            </a:pPr>
            <a:r>
              <a:rPr lang="zh-CN" altLang="en-US" sz="1400" b="0" i="0" u="none" baseline="0">
                <a:solidFill>
                  <a:srgbClr val="2F2F2F"/>
                </a:solidFill>
                <a:latin typeface="微软雅黑"/>
                <a:ea typeface="微软雅黑"/>
              </a:rPr>
              <a:t>Figma adalah alat desain kolaboratif yang memungkinkan desainer untuk bekerja bersama secara real-time. Ini sangat penting untuk proyek desain yang kompleks.</a:t>
            </a:r>
          </a:p>
        </p:txBody>
      </p:sp>
    </p:spTree>
  </p:cSld>
  <p:clrMapOvr>
    <a:masterClrMapping/>
  </p:clrMapOvr>
  <p:transition spd="slow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in" filter="wipe(up)">
                                      <p:cBhvr>
                                        <p:cTn id="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Motion origin="layout" path="M -0.46736 0.92887 C -0.37517 0.88508  -0.02552 0.75279  0.0908 0.66613  C  0.20747 0.57948  0.21649 0.50394  0.23177 0.40825  C 0.24705 0.31256 0.22118 0.15964   0.18264 0.09152  C 0.1441 0.02341  0.03802 0.0  0.0 0.0  " pathEditMode="relative" ptsTypes="">
                                      <p:cBhvr>
                                        <p:cTn id="14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Scale>
                                      <p:cBhvr>
                                        <p:cTn id="15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8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5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CF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/>
          <p:cNvSpPr>
            <a:spLocks noGrp="1"/>
          </p:cNvSpPr>
          <p:nvPr>
            <p:ph type="title"/>
          </p:nvPr>
        </p:nvSpPr>
        <p:spPr>
          <a:xfrm>
            <a:off x="660400" y="3467581"/>
            <a:ext cx="5972412" cy="424732"/>
          </a:xfrm>
        </p:spPr>
        <p:txBody>
          <a:bodyPr vert="horz" lIns="91440" tIns="45720" rIns="91440" bIns="45720" anchor="t">
            <a:spAutoFit/>
          </a:bodyPr>
          <a:lstStyle/>
          <a:p>
            <a:pPr algn="l">
              <a:lnSpc>
                <a:spcPct val="90000"/>
              </a:lnSpc>
              <a:spcBef>
                <a:spcPct val="0"/>
              </a:spcBef>
            </a:pPr>
            <a:r>
              <a:rPr lang="zh-CN" altLang="en-US" sz="2400" b="1" i="0" u="none" baseline="0">
                <a:solidFill>
                  <a:srgbClr val="2F2F2F"/>
                </a:solidFill>
                <a:latin typeface="微软雅黑"/>
                <a:ea typeface="微软雅黑"/>
              </a:rPr>
              <a:t>Strategi Komunikasi Digital Efektif</a:t>
            </a:r>
          </a:p>
        </p:txBody>
      </p:sp>
      <p:sp>
        <p:nvSpPr>
          <p:cNvPr id="3" name="TextBox 3"/>
          <p:cNvSpPr txBox="1"/>
          <p:nvPr/>
        </p:nvSpPr>
        <p:spPr>
          <a:xfrm>
            <a:off x="660400" y="2529899"/>
            <a:ext cx="822713" cy="822713"/>
          </a:xfrm>
          <a:prstGeom prst="roundRect">
            <a:avLst>
              <a:gd name="adj" fmla="val 25602"/>
            </a:avLst>
          </a:prstGeom>
          <a:solidFill>
            <a:schemeClr val="accent1"/>
          </a:solidFill>
        </p:spPr>
        <p:txBody>
          <a:bodyPr vert="horz" wrap="none" lIns="91440" tIns="45720" rIns="91440" bIns="45720" rtlCol="0" anchor="ctr">
            <a:noAutofit/>
          </a:bodyPr>
          <a:lstStyle/>
          <a:p>
            <a:pPr marL="0" algn="ctr">
              <a:defRPr/>
            </a:pPr>
            <a:r>
              <a:rPr lang="en-US" sz="2800" b="1" i="0" u="none" baseline="0">
                <a:solidFill>
                  <a:srgbClr val="FFFFFF"/>
                </a:solidFill>
                <a:latin typeface="Arial"/>
                <a:ea typeface="Arial"/>
              </a:rPr>
              <a:t>03</a:t>
            </a:r>
            <a:endParaRPr lang="en-US" sz="1100"/>
          </a:p>
        </p:txBody>
      </p:sp>
    </p:spTree>
  </p:cSld>
  <p:clrMapOvr>
    <a:masterClrMapping/>
  </p:clrMapOvr>
  <p:transition spd="slow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52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rgbClr val="2F2F2F"/>
      </a:dk1>
      <a:lt1>
        <a:srgbClr val="FFFFFF"/>
      </a:lt1>
      <a:dk2>
        <a:srgbClr val="778495"/>
      </a:dk2>
      <a:lt2>
        <a:srgbClr val="F0F0F0"/>
      </a:lt2>
      <a:accent1>
        <a:srgbClr val="FD9E00"/>
      </a:accent1>
      <a:accent2>
        <a:srgbClr val="FF4E22"/>
      </a:accent2>
      <a:accent3>
        <a:srgbClr val="253D5F"/>
      </a:accent3>
      <a:accent4>
        <a:srgbClr val="C86E56"/>
      </a:accent4>
      <a:accent5>
        <a:srgbClr val="545454"/>
      </a:accent5>
      <a:accent6>
        <a:srgbClr val="929292"/>
      </a:accent6>
      <a:hlink>
        <a:srgbClr val="F84D4D"/>
      </a:hlink>
      <a:folHlink>
        <a:srgbClr val="979797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6381</Words>
  <Application>Microsoft Office PowerPoint</Application>
  <PresentationFormat>Widescreen</PresentationFormat>
  <Paragraphs>144</Paragraphs>
  <Slides>24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8" baseType="lpstr">
      <vt:lpstr>Microsoft YaHei</vt:lpstr>
      <vt:lpstr>Microsoft YaHei</vt:lpstr>
      <vt:lpstr>Arial</vt:lpstr>
      <vt:lpstr>Office Theme</vt:lpstr>
      <vt:lpstr>Kolaborasi dan Komunikasi Digital</vt:lpstr>
      <vt:lpstr>Pendahuluan</vt:lpstr>
      <vt:lpstr>Pentingnya Kolaborasi Digital</vt:lpstr>
      <vt:lpstr>Manfaat Kolaborasi Digital</vt:lpstr>
      <vt:lpstr>Alat dan Platform Kolaborasi Digital</vt:lpstr>
      <vt:lpstr>Platform Komunikasi</vt:lpstr>
      <vt:lpstr>Alat Kolaborasi Dokumen</vt:lpstr>
      <vt:lpstr>Platform Kolaborasi Visual</vt:lpstr>
      <vt:lpstr>Strategi Komunikasi Digital Efektif</vt:lpstr>
      <vt:lpstr>Membangun Budaya Komunikasi Terbuka</vt:lpstr>
      <vt:lpstr>Memilih Saluran Komunikasi yang Tepat</vt:lpstr>
      <vt:lpstr>Komunikasi Non-Verbal dalam Lingkungan Digital</vt:lpstr>
      <vt:lpstr>Tantangan dalam Kolaborasi dan Komunikasi Digital</vt:lpstr>
      <vt:lpstr>Kurangnya Interaksi Sosial</vt:lpstr>
      <vt:lpstr>Kesalahpahaman Komunikasi</vt:lpstr>
      <vt:lpstr>Masalah Teknis</vt:lpstr>
      <vt:lpstr>Praktik Terbaik Kolaborasi dan Komunikasi Digital</vt:lpstr>
      <vt:lpstr>Menetapkan Pedoman yang Jelas</vt:lpstr>
      <vt:lpstr>Menggunakan Alat yang Tepat</vt:lpstr>
      <vt:lpstr>Mengukur dan Meningkatkan</vt:lpstr>
      <vt:lpstr>Kesimpulan</vt:lpstr>
      <vt:lpstr>Kolaborasi dan Komunikasi Digital adalah Kunci Keberhasilan</vt:lpstr>
      <vt:lpstr>Pertanyaan dan Diskusi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hastwn22</cp:lastModifiedBy>
  <cp:revision>3</cp:revision>
  <dcterms:created xsi:type="dcterms:W3CDTF">2025-11-14T17:18:30Z</dcterms:created>
  <dcterms:modified xsi:type="dcterms:W3CDTF">2026-02-17T09:41:50Z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pyright">
    <vt:lpwstr>https://docmee.cn</vt:lpwstr>
  </property>
  <property fmtid="{D5CDD505-2E9C-101B-9397-08002B2CF9AE}" pid="3" name="developer">
    <vt:lpwstr>https://github.com/veasion</vt:lpwstr>
  </property>
  <property fmtid="{D5CDD505-2E9C-101B-9397-08002B2CF9AE}" pid="4" name="AIGC">
    <vt:lpwstr>{"ContentPropagator":"文多多","Label":"1","ReservedCode1":"1763140710402","ProduceID":"wenduoduo-pptx-1763140710402","ReservedCode2":"1763140710402","PropagateID":"wenduoduo-pptx1763140710402","ContentProducer":"文多多"}</vt:lpwstr>
  </property>
</Properties>
</file>